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sldIdLst>
    <p:sldId id="256" r:id="rId2"/>
    <p:sldId id="259" r:id="rId3"/>
    <p:sldId id="260" r:id="rId4"/>
    <p:sldId id="262" r:id="rId5"/>
    <p:sldId id="274" r:id="rId6"/>
    <p:sldId id="263" r:id="rId7"/>
    <p:sldId id="264" r:id="rId8"/>
    <p:sldId id="265" r:id="rId9"/>
    <p:sldId id="266" r:id="rId10"/>
    <p:sldId id="279" r:id="rId11"/>
    <p:sldId id="267" r:id="rId12"/>
    <p:sldId id="275" r:id="rId13"/>
    <p:sldId id="277" r:id="rId14"/>
    <p:sldId id="278" r:id="rId15"/>
    <p:sldId id="268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981" autoAdjust="0"/>
    <p:restoredTop sz="94660"/>
  </p:normalViewPr>
  <p:slideViewPr>
    <p:cSldViewPr snapToGrid="0">
      <p:cViewPr varScale="1">
        <p:scale>
          <a:sx n="71" d="100"/>
          <a:sy n="71" d="100"/>
        </p:scale>
        <p:origin x="-49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21.jpeg"/><Relationship Id="rId1" Type="http://schemas.openxmlformats.org/officeDocument/2006/relationships/image" Target="../media/image34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0EE584-C485-400D-81AC-8AD367F0F82F}" type="doc">
      <dgm:prSet loTypeId="urn:microsoft.com/office/officeart/2005/8/layout/vList4#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F774EF5-0A72-4425-B988-6E105B8A4EC6}">
      <dgm:prSet phldrT="[Text]"/>
      <dgm:spPr/>
      <dgm:t>
        <a:bodyPr/>
        <a:lstStyle/>
        <a:p>
          <a:r>
            <a:rPr lang="sr-Latn-ME" dirty="0" smtClean="0"/>
            <a:t>I faza</a:t>
          </a:r>
          <a:endParaRPr lang="en-US" dirty="0"/>
        </a:p>
      </dgm:t>
    </dgm:pt>
    <dgm:pt modelId="{D52F4F67-1E21-44C3-9535-6CA0060D3C2F}" type="parTrans" cxnId="{0AAED62C-660F-4B62-94CC-8803B7DA82F3}">
      <dgm:prSet/>
      <dgm:spPr/>
      <dgm:t>
        <a:bodyPr/>
        <a:lstStyle/>
        <a:p>
          <a:endParaRPr lang="en-US"/>
        </a:p>
      </dgm:t>
    </dgm:pt>
    <dgm:pt modelId="{435502D1-D70F-46E7-85B6-E4F83540623E}" type="sibTrans" cxnId="{0AAED62C-660F-4B62-94CC-8803B7DA82F3}">
      <dgm:prSet/>
      <dgm:spPr/>
      <dgm:t>
        <a:bodyPr/>
        <a:lstStyle/>
        <a:p>
          <a:endParaRPr lang="en-US"/>
        </a:p>
      </dgm:t>
    </dgm:pt>
    <dgm:pt modelId="{D7CF921B-CAED-497E-85D2-98D986931CB8}">
      <dgm:prSet phldrT="[Text]"/>
      <dgm:spPr/>
      <dgm:t>
        <a:bodyPr/>
        <a:lstStyle/>
        <a:p>
          <a:r>
            <a:rPr lang="sr-Latn-ME" dirty="0" smtClean="0"/>
            <a:t>LOKACIJA</a:t>
          </a:r>
          <a:endParaRPr lang="en-US" dirty="0"/>
        </a:p>
      </dgm:t>
    </dgm:pt>
    <dgm:pt modelId="{702ADA4B-2836-40C9-9E54-10606E35134C}" type="parTrans" cxnId="{6136017B-7657-4F30-9FCC-9DD4AF007F19}">
      <dgm:prSet/>
      <dgm:spPr/>
      <dgm:t>
        <a:bodyPr/>
        <a:lstStyle/>
        <a:p>
          <a:endParaRPr lang="en-US"/>
        </a:p>
      </dgm:t>
    </dgm:pt>
    <dgm:pt modelId="{B3C56930-C2EE-4563-96F2-954531848BD5}" type="sibTrans" cxnId="{6136017B-7657-4F30-9FCC-9DD4AF007F19}">
      <dgm:prSet/>
      <dgm:spPr/>
      <dgm:t>
        <a:bodyPr/>
        <a:lstStyle/>
        <a:p>
          <a:endParaRPr lang="en-US"/>
        </a:p>
      </dgm:t>
    </dgm:pt>
    <dgm:pt modelId="{9F227108-1D94-4502-8577-DB06F2BC524D}">
      <dgm:prSet phldrT="[Text]"/>
      <dgm:spPr/>
      <dgm:t>
        <a:bodyPr/>
        <a:lstStyle/>
        <a:p>
          <a:r>
            <a:rPr lang="sr-Latn-ME" dirty="0" smtClean="0"/>
            <a:t>II faza</a:t>
          </a:r>
          <a:endParaRPr lang="en-US" dirty="0"/>
        </a:p>
      </dgm:t>
    </dgm:pt>
    <dgm:pt modelId="{FFEF3F90-1586-467E-95C5-D307BF81C820}" type="parTrans" cxnId="{51EFEDD7-1C58-4BB7-BC9B-26B21FAA1AEC}">
      <dgm:prSet/>
      <dgm:spPr/>
      <dgm:t>
        <a:bodyPr/>
        <a:lstStyle/>
        <a:p>
          <a:endParaRPr lang="en-US"/>
        </a:p>
      </dgm:t>
    </dgm:pt>
    <dgm:pt modelId="{1387B175-B30A-4244-8A5E-05B36DBEF758}" type="sibTrans" cxnId="{51EFEDD7-1C58-4BB7-BC9B-26B21FAA1AEC}">
      <dgm:prSet/>
      <dgm:spPr/>
      <dgm:t>
        <a:bodyPr/>
        <a:lstStyle/>
        <a:p>
          <a:endParaRPr lang="en-US"/>
        </a:p>
      </dgm:t>
    </dgm:pt>
    <dgm:pt modelId="{67FC2E8F-8CA9-4C6C-A30B-2D4A6D1C3372}">
      <dgm:prSet phldrT="[Text]"/>
      <dgm:spPr/>
      <dgm:t>
        <a:bodyPr/>
        <a:lstStyle/>
        <a:p>
          <a:r>
            <a:rPr lang="sr-Latn-ME" dirty="0" smtClean="0"/>
            <a:t>PROJEKTOVANJE</a:t>
          </a:r>
          <a:endParaRPr lang="en-US" dirty="0"/>
        </a:p>
      </dgm:t>
    </dgm:pt>
    <dgm:pt modelId="{7B65349D-512C-4507-AF5E-3052A6360F08}" type="parTrans" cxnId="{B88AEBFF-6FE6-4B75-B26B-792669304657}">
      <dgm:prSet/>
      <dgm:spPr/>
      <dgm:t>
        <a:bodyPr/>
        <a:lstStyle/>
        <a:p>
          <a:endParaRPr lang="en-US"/>
        </a:p>
      </dgm:t>
    </dgm:pt>
    <dgm:pt modelId="{F2B8B84F-702A-4707-9EC5-DFCA77596F6A}" type="sibTrans" cxnId="{B88AEBFF-6FE6-4B75-B26B-792669304657}">
      <dgm:prSet/>
      <dgm:spPr/>
      <dgm:t>
        <a:bodyPr/>
        <a:lstStyle/>
        <a:p>
          <a:endParaRPr lang="en-US"/>
        </a:p>
      </dgm:t>
    </dgm:pt>
    <dgm:pt modelId="{5F597F73-49C4-4AA3-89A0-49B933B13694}">
      <dgm:prSet phldrT="[Text]"/>
      <dgm:spPr/>
      <dgm:t>
        <a:bodyPr/>
        <a:lstStyle/>
        <a:p>
          <a:r>
            <a:rPr lang="sr-Latn-ME" dirty="0" smtClean="0"/>
            <a:t>III faza</a:t>
          </a:r>
          <a:endParaRPr lang="en-US" dirty="0"/>
        </a:p>
      </dgm:t>
    </dgm:pt>
    <dgm:pt modelId="{9A875F06-4BB0-4BB1-AED3-3E4485409583}" type="parTrans" cxnId="{E0CDC362-5475-4ACE-B8A0-65F4DE4CA656}">
      <dgm:prSet/>
      <dgm:spPr/>
      <dgm:t>
        <a:bodyPr/>
        <a:lstStyle/>
        <a:p>
          <a:endParaRPr lang="en-US"/>
        </a:p>
      </dgm:t>
    </dgm:pt>
    <dgm:pt modelId="{F173C2A7-0D47-4A94-96CA-04BED558EBDB}" type="sibTrans" cxnId="{E0CDC362-5475-4ACE-B8A0-65F4DE4CA656}">
      <dgm:prSet/>
      <dgm:spPr/>
      <dgm:t>
        <a:bodyPr/>
        <a:lstStyle/>
        <a:p>
          <a:endParaRPr lang="en-US"/>
        </a:p>
      </dgm:t>
    </dgm:pt>
    <dgm:pt modelId="{553398C1-D019-43AE-A235-6002D5FD2176}">
      <dgm:prSet phldrT="[Text]"/>
      <dgm:spPr/>
      <dgm:t>
        <a:bodyPr/>
        <a:lstStyle/>
        <a:p>
          <a:r>
            <a:rPr lang="sr-Latn-ME" dirty="0" smtClean="0"/>
            <a:t>IZGRADNJA</a:t>
          </a:r>
          <a:endParaRPr lang="en-US" dirty="0"/>
        </a:p>
      </dgm:t>
    </dgm:pt>
    <dgm:pt modelId="{042DEBB1-08ED-4B57-AA74-16E2ED1C26A2}" type="parTrans" cxnId="{AF13DA94-33C3-42C0-9A3F-E6D46A88CA90}">
      <dgm:prSet/>
      <dgm:spPr/>
      <dgm:t>
        <a:bodyPr/>
        <a:lstStyle/>
        <a:p>
          <a:endParaRPr lang="en-US"/>
        </a:p>
      </dgm:t>
    </dgm:pt>
    <dgm:pt modelId="{D490E435-0DD1-451C-961F-D71966F52F57}" type="sibTrans" cxnId="{AF13DA94-33C3-42C0-9A3F-E6D46A88CA90}">
      <dgm:prSet/>
      <dgm:spPr/>
      <dgm:t>
        <a:bodyPr/>
        <a:lstStyle/>
        <a:p>
          <a:endParaRPr lang="en-US"/>
        </a:p>
      </dgm:t>
    </dgm:pt>
    <dgm:pt modelId="{BDB8F3B9-E5E4-484D-8A80-68B258200E78}">
      <dgm:prSet phldrT="[Text]"/>
      <dgm:spPr/>
      <dgm:t>
        <a:bodyPr/>
        <a:lstStyle/>
        <a:p>
          <a:r>
            <a:rPr lang="sr-Latn-ME" dirty="0" smtClean="0"/>
            <a:t>PUŠTANJE U RAD</a:t>
          </a:r>
          <a:endParaRPr lang="en-US" dirty="0"/>
        </a:p>
      </dgm:t>
    </dgm:pt>
    <dgm:pt modelId="{6C7B41D9-D3D4-4FF5-850B-691ACFCBB67D}" type="parTrans" cxnId="{EA9EAF01-DF67-4042-BC3C-A5F7424BFB29}">
      <dgm:prSet/>
      <dgm:spPr/>
      <dgm:t>
        <a:bodyPr/>
        <a:lstStyle/>
        <a:p>
          <a:endParaRPr lang="en-US"/>
        </a:p>
      </dgm:t>
    </dgm:pt>
    <dgm:pt modelId="{C31E7247-165B-4862-991B-4FB4F2629A5D}" type="sibTrans" cxnId="{EA9EAF01-DF67-4042-BC3C-A5F7424BFB29}">
      <dgm:prSet/>
      <dgm:spPr/>
      <dgm:t>
        <a:bodyPr/>
        <a:lstStyle/>
        <a:p>
          <a:endParaRPr lang="en-US"/>
        </a:p>
      </dgm:t>
    </dgm:pt>
    <dgm:pt modelId="{F1B3EE91-DE78-4307-9035-CA034C4EF874}">
      <dgm:prSet phldrT="[Text]"/>
      <dgm:spPr/>
      <dgm:t>
        <a:bodyPr/>
        <a:lstStyle/>
        <a:p>
          <a:r>
            <a:rPr lang="en-US" dirty="0" smtClean="0"/>
            <a:t>MJERENJE</a:t>
          </a:r>
          <a:endParaRPr lang="en-US" dirty="0"/>
        </a:p>
      </dgm:t>
    </dgm:pt>
    <dgm:pt modelId="{1D61728D-7858-4029-ABB6-5BA9B75375FE}" type="parTrans" cxnId="{28EE11C0-1B00-4DD1-B022-2296E1B8E52D}">
      <dgm:prSet/>
      <dgm:spPr/>
      <dgm:t>
        <a:bodyPr/>
        <a:lstStyle/>
        <a:p>
          <a:endParaRPr lang="sr-Latn-ME"/>
        </a:p>
      </dgm:t>
    </dgm:pt>
    <dgm:pt modelId="{02F4465A-7E41-46DF-8A66-1F39096D4BA8}" type="sibTrans" cxnId="{28EE11C0-1B00-4DD1-B022-2296E1B8E52D}">
      <dgm:prSet/>
      <dgm:spPr/>
      <dgm:t>
        <a:bodyPr/>
        <a:lstStyle/>
        <a:p>
          <a:endParaRPr lang="sr-Latn-ME"/>
        </a:p>
      </dgm:t>
    </dgm:pt>
    <dgm:pt modelId="{735DE29C-3184-4895-AAD1-6659845720D7}" type="pres">
      <dgm:prSet presAssocID="{2F0EE584-C485-400D-81AC-8AD367F0F82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F2D6CA-5743-49A8-B03C-48C117090205}" type="pres">
      <dgm:prSet presAssocID="{AF774EF5-0A72-4425-B988-6E105B8A4EC6}" presName="comp" presStyleCnt="0"/>
      <dgm:spPr/>
    </dgm:pt>
    <dgm:pt modelId="{0D117406-4932-4A2D-9CAB-5FCB568ECE75}" type="pres">
      <dgm:prSet presAssocID="{AF774EF5-0A72-4425-B988-6E105B8A4EC6}" presName="box" presStyleLbl="node1" presStyleIdx="0" presStyleCnt="3" custLinFactNeighborX="-4046"/>
      <dgm:spPr/>
      <dgm:t>
        <a:bodyPr/>
        <a:lstStyle/>
        <a:p>
          <a:endParaRPr lang="en-US"/>
        </a:p>
      </dgm:t>
    </dgm:pt>
    <dgm:pt modelId="{6AD197C9-38C7-4808-B574-C53270AD6EEE}" type="pres">
      <dgm:prSet presAssocID="{AF774EF5-0A72-4425-B988-6E105B8A4EC6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sr-Latn-ME"/>
        </a:p>
      </dgm:t>
    </dgm:pt>
    <dgm:pt modelId="{6666276D-93F5-477A-AD7D-497665E899AC}" type="pres">
      <dgm:prSet presAssocID="{AF774EF5-0A72-4425-B988-6E105B8A4EC6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D54EF4-1560-431A-89F1-7132B91B948E}" type="pres">
      <dgm:prSet presAssocID="{435502D1-D70F-46E7-85B6-E4F83540623E}" presName="spacer" presStyleCnt="0"/>
      <dgm:spPr/>
    </dgm:pt>
    <dgm:pt modelId="{900DF0C4-6811-49CD-80CF-F619113A1E04}" type="pres">
      <dgm:prSet presAssocID="{9F227108-1D94-4502-8577-DB06F2BC524D}" presName="comp" presStyleCnt="0"/>
      <dgm:spPr/>
    </dgm:pt>
    <dgm:pt modelId="{FF8D8B74-734A-472A-912C-DD64C72EDFDC}" type="pres">
      <dgm:prSet presAssocID="{9F227108-1D94-4502-8577-DB06F2BC524D}" presName="box" presStyleLbl="node1" presStyleIdx="1" presStyleCnt="3"/>
      <dgm:spPr/>
      <dgm:t>
        <a:bodyPr/>
        <a:lstStyle/>
        <a:p>
          <a:endParaRPr lang="en-US"/>
        </a:p>
      </dgm:t>
    </dgm:pt>
    <dgm:pt modelId="{CAC4AEBA-62DA-4EF5-863B-1F2C0659B763}" type="pres">
      <dgm:prSet presAssocID="{9F227108-1D94-4502-8577-DB06F2BC524D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  <dgm:t>
        <a:bodyPr/>
        <a:lstStyle/>
        <a:p>
          <a:endParaRPr lang="sr-Latn-ME"/>
        </a:p>
      </dgm:t>
    </dgm:pt>
    <dgm:pt modelId="{ABEB8D40-F78C-4E35-B4E0-690E77F99D63}" type="pres">
      <dgm:prSet presAssocID="{9F227108-1D94-4502-8577-DB06F2BC524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EA9D9C-6EF4-47F8-B69D-CAC34565C4F8}" type="pres">
      <dgm:prSet presAssocID="{1387B175-B30A-4244-8A5E-05B36DBEF758}" presName="spacer" presStyleCnt="0"/>
      <dgm:spPr/>
    </dgm:pt>
    <dgm:pt modelId="{9CB6A82E-FD58-46BD-BCDC-98DCA0001A51}" type="pres">
      <dgm:prSet presAssocID="{5F597F73-49C4-4AA3-89A0-49B933B13694}" presName="comp" presStyleCnt="0"/>
      <dgm:spPr/>
    </dgm:pt>
    <dgm:pt modelId="{4430081A-8A16-446C-99C0-E5ADE27AFD24}" type="pres">
      <dgm:prSet presAssocID="{5F597F73-49C4-4AA3-89A0-49B933B13694}" presName="box" presStyleLbl="node1" presStyleIdx="2" presStyleCnt="3"/>
      <dgm:spPr/>
      <dgm:t>
        <a:bodyPr/>
        <a:lstStyle/>
        <a:p>
          <a:endParaRPr lang="en-US"/>
        </a:p>
      </dgm:t>
    </dgm:pt>
    <dgm:pt modelId="{9890FD7F-B408-4B07-B20A-ED68EABCC3CE}" type="pres">
      <dgm:prSet presAssocID="{5F597F73-49C4-4AA3-89A0-49B933B13694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sr-Latn-ME"/>
        </a:p>
      </dgm:t>
    </dgm:pt>
    <dgm:pt modelId="{9CFD9499-013C-4DCD-B109-8B475FC13695}" type="pres">
      <dgm:prSet presAssocID="{5F597F73-49C4-4AA3-89A0-49B933B1369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A987CC-939B-4C75-B5C1-17B4AA3677C0}" type="presOf" srcId="{F1B3EE91-DE78-4307-9035-CA034C4EF874}" destId="{0D117406-4932-4A2D-9CAB-5FCB568ECE75}" srcOrd="0" destOrd="2" presId="urn:microsoft.com/office/officeart/2005/8/layout/vList4#2"/>
    <dgm:cxn modelId="{054A72F0-BF34-4B21-B869-177880DD70E1}" type="presOf" srcId="{D7CF921B-CAED-497E-85D2-98D986931CB8}" destId="{6666276D-93F5-477A-AD7D-497665E899AC}" srcOrd="1" destOrd="1" presId="urn:microsoft.com/office/officeart/2005/8/layout/vList4#2"/>
    <dgm:cxn modelId="{A814BBD8-B54E-4B66-9567-927212821C44}" type="presOf" srcId="{67FC2E8F-8CA9-4C6C-A30B-2D4A6D1C3372}" destId="{ABEB8D40-F78C-4E35-B4E0-690E77F99D63}" srcOrd="1" destOrd="1" presId="urn:microsoft.com/office/officeart/2005/8/layout/vList4#2"/>
    <dgm:cxn modelId="{FD486F24-E2DF-4641-8E7D-BD8C96D82D41}" type="presOf" srcId="{67FC2E8F-8CA9-4C6C-A30B-2D4A6D1C3372}" destId="{FF8D8B74-734A-472A-912C-DD64C72EDFDC}" srcOrd="0" destOrd="1" presId="urn:microsoft.com/office/officeart/2005/8/layout/vList4#2"/>
    <dgm:cxn modelId="{CFD10702-A704-409A-BC2D-9E3D140F7BC7}" type="presOf" srcId="{BDB8F3B9-E5E4-484D-8A80-68B258200E78}" destId="{4430081A-8A16-446C-99C0-E5ADE27AFD24}" srcOrd="0" destOrd="2" presId="urn:microsoft.com/office/officeart/2005/8/layout/vList4#2"/>
    <dgm:cxn modelId="{45D77FCE-108D-4A13-9120-C3683FCB4081}" type="presOf" srcId="{AF774EF5-0A72-4425-B988-6E105B8A4EC6}" destId="{6666276D-93F5-477A-AD7D-497665E899AC}" srcOrd="1" destOrd="0" presId="urn:microsoft.com/office/officeart/2005/8/layout/vList4#2"/>
    <dgm:cxn modelId="{06DF0E97-9725-4451-A315-A53CB08553FA}" type="presOf" srcId="{AF774EF5-0A72-4425-B988-6E105B8A4EC6}" destId="{0D117406-4932-4A2D-9CAB-5FCB568ECE75}" srcOrd="0" destOrd="0" presId="urn:microsoft.com/office/officeart/2005/8/layout/vList4#2"/>
    <dgm:cxn modelId="{E0CDC362-5475-4ACE-B8A0-65F4DE4CA656}" srcId="{2F0EE584-C485-400D-81AC-8AD367F0F82F}" destId="{5F597F73-49C4-4AA3-89A0-49B933B13694}" srcOrd="2" destOrd="0" parTransId="{9A875F06-4BB0-4BB1-AED3-3E4485409583}" sibTransId="{F173C2A7-0D47-4A94-96CA-04BED558EBDB}"/>
    <dgm:cxn modelId="{EA9EAF01-DF67-4042-BC3C-A5F7424BFB29}" srcId="{5F597F73-49C4-4AA3-89A0-49B933B13694}" destId="{BDB8F3B9-E5E4-484D-8A80-68B258200E78}" srcOrd="1" destOrd="0" parTransId="{6C7B41D9-D3D4-4FF5-850B-691ACFCBB67D}" sibTransId="{C31E7247-165B-4862-991B-4FB4F2629A5D}"/>
    <dgm:cxn modelId="{AF13DA94-33C3-42C0-9A3F-E6D46A88CA90}" srcId="{5F597F73-49C4-4AA3-89A0-49B933B13694}" destId="{553398C1-D019-43AE-A235-6002D5FD2176}" srcOrd="0" destOrd="0" parTransId="{042DEBB1-08ED-4B57-AA74-16E2ED1C26A2}" sibTransId="{D490E435-0DD1-451C-961F-D71966F52F57}"/>
    <dgm:cxn modelId="{6D0093A7-1525-479C-82ED-7780A6C82E8D}" type="presOf" srcId="{D7CF921B-CAED-497E-85D2-98D986931CB8}" destId="{0D117406-4932-4A2D-9CAB-5FCB568ECE75}" srcOrd="0" destOrd="1" presId="urn:microsoft.com/office/officeart/2005/8/layout/vList4#2"/>
    <dgm:cxn modelId="{A576B24F-E098-49EB-A1B3-00867A8AAEAF}" type="presOf" srcId="{5F597F73-49C4-4AA3-89A0-49B933B13694}" destId="{9CFD9499-013C-4DCD-B109-8B475FC13695}" srcOrd="1" destOrd="0" presId="urn:microsoft.com/office/officeart/2005/8/layout/vList4#2"/>
    <dgm:cxn modelId="{0AAED62C-660F-4B62-94CC-8803B7DA82F3}" srcId="{2F0EE584-C485-400D-81AC-8AD367F0F82F}" destId="{AF774EF5-0A72-4425-B988-6E105B8A4EC6}" srcOrd="0" destOrd="0" parTransId="{D52F4F67-1E21-44C3-9535-6CA0060D3C2F}" sibTransId="{435502D1-D70F-46E7-85B6-E4F83540623E}"/>
    <dgm:cxn modelId="{51EFEDD7-1C58-4BB7-BC9B-26B21FAA1AEC}" srcId="{2F0EE584-C485-400D-81AC-8AD367F0F82F}" destId="{9F227108-1D94-4502-8577-DB06F2BC524D}" srcOrd="1" destOrd="0" parTransId="{FFEF3F90-1586-467E-95C5-D307BF81C820}" sibTransId="{1387B175-B30A-4244-8A5E-05B36DBEF758}"/>
    <dgm:cxn modelId="{DF15D9E1-CC9E-4BCC-8C43-3329DDB4D955}" type="presOf" srcId="{BDB8F3B9-E5E4-484D-8A80-68B258200E78}" destId="{9CFD9499-013C-4DCD-B109-8B475FC13695}" srcOrd="1" destOrd="2" presId="urn:microsoft.com/office/officeart/2005/8/layout/vList4#2"/>
    <dgm:cxn modelId="{DB22F89C-7FF5-46F4-8BAD-6E636C2118FE}" type="presOf" srcId="{9F227108-1D94-4502-8577-DB06F2BC524D}" destId="{FF8D8B74-734A-472A-912C-DD64C72EDFDC}" srcOrd="0" destOrd="0" presId="urn:microsoft.com/office/officeart/2005/8/layout/vList4#2"/>
    <dgm:cxn modelId="{9DB7BAC1-10EA-468D-AE0F-64C5210E5F3D}" type="presOf" srcId="{9F227108-1D94-4502-8577-DB06F2BC524D}" destId="{ABEB8D40-F78C-4E35-B4E0-690E77F99D63}" srcOrd="1" destOrd="0" presId="urn:microsoft.com/office/officeart/2005/8/layout/vList4#2"/>
    <dgm:cxn modelId="{06B11702-B703-4064-ABF2-2DE137ED90A1}" type="presOf" srcId="{5F597F73-49C4-4AA3-89A0-49B933B13694}" destId="{4430081A-8A16-446C-99C0-E5ADE27AFD24}" srcOrd="0" destOrd="0" presId="urn:microsoft.com/office/officeart/2005/8/layout/vList4#2"/>
    <dgm:cxn modelId="{6E227C19-8FCC-4E84-86F1-02100765D9A6}" type="presOf" srcId="{F1B3EE91-DE78-4307-9035-CA034C4EF874}" destId="{6666276D-93F5-477A-AD7D-497665E899AC}" srcOrd="1" destOrd="2" presId="urn:microsoft.com/office/officeart/2005/8/layout/vList4#2"/>
    <dgm:cxn modelId="{03129722-CA0A-4C89-B42B-B69D8BCAD960}" type="presOf" srcId="{553398C1-D019-43AE-A235-6002D5FD2176}" destId="{9CFD9499-013C-4DCD-B109-8B475FC13695}" srcOrd="1" destOrd="1" presId="urn:microsoft.com/office/officeart/2005/8/layout/vList4#2"/>
    <dgm:cxn modelId="{6136017B-7657-4F30-9FCC-9DD4AF007F19}" srcId="{AF774EF5-0A72-4425-B988-6E105B8A4EC6}" destId="{D7CF921B-CAED-497E-85D2-98D986931CB8}" srcOrd="0" destOrd="0" parTransId="{702ADA4B-2836-40C9-9E54-10606E35134C}" sibTransId="{B3C56930-C2EE-4563-96F2-954531848BD5}"/>
    <dgm:cxn modelId="{493EAE45-79D4-48CA-A514-C4366FE5867C}" type="presOf" srcId="{553398C1-D019-43AE-A235-6002D5FD2176}" destId="{4430081A-8A16-446C-99C0-E5ADE27AFD24}" srcOrd="0" destOrd="1" presId="urn:microsoft.com/office/officeart/2005/8/layout/vList4#2"/>
    <dgm:cxn modelId="{B9968441-9400-4529-A69B-9BB2B44E7EAA}" type="presOf" srcId="{2F0EE584-C485-400D-81AC-8AD367F0F82F}" destId="{735DE29C-3184-4895-AAD1-6659845720D7}" srcOrd="0" destOrd="0" presId="urn:microsoft.com/office/officeart/2005/8/layout/vList4#2"/>
    <dgm:cxn modelId="{28EE11C0-1B00-4DD1-B022-2296E1B8E52D}" srcId="{AF774EF5-0A72-4425-B988-6E105B8A4EC6}" destId="{F1B3EE91-DE78-4307-9035-CA034C4EF874}" srcOrd="1" destOrd="0" parTransId="{1D61728D-7858-4029-ABB6-5BA9B75375FE}" sibTransId="{02F4465A-7E41-46DF-8A66-1F39096D4BA8}"/>
    <dgm:cxn modelId="{B88AEBFF-6FE6-4B75-B26B-792669304657}" srcId="{9F227108-1D94-4502-8577-DB06F2BC524D}" destId="{67FC2E8F-8CA9-4C6C-A30B-2D4A6D1C3372}" srcOrd="0" destOrd="0" parTransId="{7B65349D-512C-4507-AF5E-3052A6360F08}" sibTransId="{F2B8B84F-702A-4707-9EC5-DFCA77596F6A}"/>
    <dgm:cxn modelId="{3C94830A-783A-4555-8C64-E85329944568}" type="presParOf" srcId="{735DE29C-3184-4895-AAD1-6659845720D7}" destId="{0DF2D6CA-5743-49A8-B03C-48C117090205}" srcOrd="0" destOrd="0" presId="urn:microsoft.com/office/officeart/2005/8/layout/vList4#2"/>
    <dgm:cxn modelId="{0B3453CA-6555-4D86-AA4B-0F2C34E01E1B}" type="presParOf" srcId="{0DF2D6CA-5743-49A8-B03C-48C117090205}" destId="{0D117406-4932-4A2D-9CAB-5FCB568ECE75}" srcOrd="0" destOrd="0" presId="urn:microsoft.com/office/officeart/2005/8/layout/vList4#2"/>
    <dgm:cxn modelId="{0F5CFCC9-6117-4679-9D40-991D4CEDE71E}" type="presParOf" srcId="{0DF2D6CA-5743-49A8-B03C-48C117090205}" destId="{6AD197C9-38C7-4808-B574-C53270AD6EEE}" srcOrd="1" destOrd="0" presId="urn:microsoft.com/office/officeart/2005/8/layout/vList4#2"/>
    <dgm:cxn modelId="{B1D86CD1-B281-4B0F-9C93-A9F1310CD9CC}" type="presParOf" srcId="{0DF2D6CA-5743-49A8-B03C-48C117090205}" destId="{6666276D-93F5-477A-AD7D-497665E899AC}" srcOrd="2" destOrd="0" presId="urn:microsoft.com/office/officeart/2005/8/layout/vList4#2"/>
    <dgm:cxn modelId="{814FD887-880B-4959-9408-C99C7636AF2E}" type="presParOf" srcId="{735DE29C-3184-4895-AAD1-6659845720D7}" destId="{B6D54EF4-1560-431A-89F1-7132B91B948E}" srcOrd="1" destOrd="0" presId="urn:microsoft.com/office/officeart/2005/8/layout/vList4#2"/>
    <dgm:cxn modelId="{4CD35AA0-0099-4F28-BAC9-E694C8429578}" type="presParOf" srcId="{735DE29C-3184-4895-AAD1-6659845720D7}" destId="{900DF0C4-6811-49CD-80CF-F619113A1E04}" srcOrd="2" destOrd="0" presId="urn:microsoft.com/office/officeart/2005/8/layout/vList4#2"/>
    <dgm:cxn modelId="{23563093-2C24-4FF8-8C85-73378B698699}" type="presParOf" srcId="{900DF0C4-6811-49CD-80CF-F619113A1E04}" destId="{FF8D8B74-734A-472A-912C-DD64C72EDFDC}" srcOrd="0" destOrd="0" presId="urn:microsoft.com/office/officeart/2005/8/layout/vList4#2"/>
    <dgm:cxn modelId="{7E39EA86-5E92-49CB-BABB-910F81228E44}" type="presParOf" srcId="{900DF0C4-6811-49CD-80CF-F619113A1E04}" destId="{CAC4AEBA-62DA-4EF5-863B-1F2C0659B763}" srcOrd="1" destOrd="0" presId="urn:microsoft.com/office/officeart/2005/8/layout/vList4#2"/>
    <dgm:cxn modelId="{64960655-324F-4E5F-A63F-6EA1F2991542}" type="presParOf" srcId="{900DF0C4-6811-49CD-80CF-F619113A1E04}" destId="{ABEB8D40-F78C-4E35-B4E0-690E77F99D63}" srcOrd="2" destOrd="0" presId="urn:microsoft.com/office/officeart/2005/8/layout/vList4#2"/>
    <dgm:cxn modelId="{5F9D50C2-86A0-4C02-BC93-44345267B7A5}" type="presParOf" srcId="{735DE29C-3184-4895-AAD1-6659845720D7}" destId="{A5EA9D9C-6EF4-47F8-B69D-CAC34565C4F8}" srcOrd="3" destOrd="0" presId="urn:microsoft.com/office/officeart/2005/8/layout/vList4#2"/>
    <dgm:cxn modelId="{C90A6C30-9536-4F74-8AA6-11E396804255}" type="presParOf" srcId="{735DE29C-3184-4895-AAD1-6659845720D7}" destId="{9CB6A82E-FD58-46BD-BCDC-98DCA0001A51}" srcOrd="4" destOrd="0" presId="urn:microsoft.com/office/officeart/2005/8/layout/vList4#2"/>
    <dgm:cxn modelId="{93CA7C65-ACBD-44B8-BCD4-AEEDC5AB41C1}" type="presParOf" srcId="{9CB6A82E-FD58-46BD-BCDC-98DCA0001A51}" destId="{4430081A-8A16-446C-99C0-E5ADE27AFD24}" srcOrd="0" destOrd="0" presId="urn:microsoft.com/office/officeart/2005/8/layout/vList4#2"/>
    <dgm:cxn modelId="{CDE0BB2C-0D6C-4748-82AF-07CA6F08FD41}" type="presParOf" srcId="{9CB6A82E-FD58-46BD-BCDC-98DCA0001A51}" destId="{9890FD7F-B408-4B07-B20A-ED68EABCC3CE}" srcOrd="1" destOrd="0" presId="urn:microsoft.com/office/officeart/2005/8/layout/vList4#2"/>
    <dgm:cxn modelId="{21D6878D-60E5-48CB-AD6A-A5E984B3CCEA}" type="presParOf" srcId="{9CB6A82E-FD58-46BD-BCDC-98DCA0001A51}" destId="{9CFD9499-013C-4DCD-B109-8B475FC13695}" srcOrd="2" destOrd="0" presId="urn:microsoft.com/office/officeart/2005/8/layout/vList4#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1772BC-4B99-4728-A6A0-C9F60475BEDF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7BAECA-1911-470C-B3E9-34ED187E439B}">
      <dgm:prSet phldrT="[Text]"/>
      <dgm:spPr/>
      <dgm:t>
        <a:bodyPr/>
        <a:lstStyle/>
        <a:p>
          <a:r>
            <a:rPr lang="sr-Latn-ME" b="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Vodozahvat</a:t>
          </a:r>
          <a:endParaRPr lang="en-US" b="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CD794F9A-1C6B-4953-9DB4-B1DB056542E9}" type="parTrans" cxnId="{7B7CC539-F96C-4F11-8759-2598B54138E6}">
      <dgm:prSet/>
      <dgm:spPr/>
      <dgm:t>
        <a:bodyPr/>
        <a:lstStyle/>
        <a:p>
          <a:endParaRPr lang="en-US"/>
        </a:p>
      </dgm:t>
    </dgm:pt>
    <dgm:pt modelId="{B916F793-4884-4192-A296-01555D0DE6EC}" type="sibTrans" cxnId="{7B7CC539-F96C-4F11-8759-2598B54138E6}">
      <dgm:prSet/>
      <dgm:spPr/>
      <dgm:t>
        <a:bodyPr/>
        <a:lstStyle/>
        <a:p>
          <a:endParaRPr lang="en-US"/>
        </a:p>
      </dgm:t>
    </dgm:pt>
    <dgm:pt modelId="{0FAB5811-A5C0-470F-B00E-21F1285772B6}">
      <dgm:prSet phldrT="[Text]"/>
      <dgm:spPr/>
      <dgm:t>
        <a:bodyPr/>
        <a:lstStyle/>
        <a:p>
          <a:r>
            <a:rPr lang="sr-Latn-ME" b="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Cjevovod</a:t>
          </a:r>
          <a:endParaRPr lang="en-US" b="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F11248AF-7CC4-46E7-B29B-5FE47DDE883D}" type="parTrans" cxnId="{1A7D8316-2BAD-4F4A-9807-1DA9E3A20C7D}">
      <dgm:prSet/>
      <dgm:spPr/>
      <dgm:t>
        <a:bodyPr/>
        <a:lstStyle/>
        <a:p>
          <a:endParaRPr lang="en-US"/>
        </a:p>
      </dgm:t>
    </dgm:pt>
    <dgm:pt modelId="{9143D6DE-BBAE-44F2-8BB5-C2CE435C16A4}" type="sibTrans" cxnId="{1A7D8316-2BAD-4F4A-9807-1DA9E3A20C7D}">
      <dgm:prSet/>
      <dgm:spPr/>
      <dgm:t>
        <a:bodyPr/>
        <a:lstStyle/>
        <a:p>
          <a:endParaRPr lang="en-US"/>
        </a:p>
      </dgm:t>
    </dgm:pt>
    <dgm:pt modelId="{2AFAD483-28EF-4859-AFE9-97571BD5EF50}">
      <dgm:prSet phldrT="[Text]"/>
      <dgm:spPr/>
      <dgm:t>
        <a:bodyPr/>
        <a:lstStyle/>
        <a:p>
          <a:r>
            <a:rPr lang="sr-Latn-ME" b="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Mašinska zgrada</a:t>
          </a:r>
          <a:endParaRPr lang="en-US" b="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19A2E3F8-9F19-4A92-B9E5-4897C0ECB65C}" type="parTrans" cxnId="{FAF0D7AB-DF98-4272-A597-D74777B84CFB}">
      <dgm:prSet/>
      <dgm:spPr/>
      <dgm:t>
        <a:bodyPr/>
        <a:lstStyle/>
        <a:p>
          <a:endParaRPr lang="en-US"/>
        </a:p>
      </dgm:t>
    </dgm:pt>
    <dgm:pt modelId="{E2C07ABA-7C1D-44DF-B44D-CE3E999D1DF8}" type="sibTrans" cxnId="{FAF0D7AB-DF98-4272-A597-D74777B84CFB}">
      <dgm:prSet/>
      <dgm:spPr/>
      <dgm:t>
        <a:bodyPr/>
        <a:lstStyle/>
        <a:p>
          <a:endParaRPr lang="en-US"/>
        </a:p>
      </dgm:t>
    </dgm:pt>
    <dgm:pt modelId="{9F07DA96-49A4-42C6-8DCC-83A6BD9C9461}" type="pres">
      <dgm:prSet presAssocID="{561772BC-4B99-4728-A6A0-C9F60475BEDF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BFD87BF2-4FD0-46AE-AFCE-A6320D9C3AE1}" type="pres">
      <dgm:prSet presAssocID="{2AFAD483-28EF-4859-AFE9-97571BD5EF50}" presName="Accent3" presStyleCnt="0"/>
      <dgm:spPr/>
    </dgm:pt>
    <dgm:pt modelId="{94D1E5AD-5055-4A76-8D93-24814DD2EA82}" type="pres">
      <dgm:prSet presAssocID="{2AFAD483-28EF-4859-AFE9-97571BD5EF50}" presName="Accent" presStyleLbl="node1" presStyleIdx="0" presStyleCnt="3"/>
      <dgm:spPr/>
    </dgm:pt>
    <dgm:pt modelId="{65F8C79C-252F-427A-9EA4-86A4FF5B5FFA}" type="pres">
      <dgm:prSet presAssocID="{2AFAD483-28EF-4859-AFE9-97571BD5EF50}" presName="ParentBackground3" presStyleCnt="0"/>
      <dgm:spPr/>
    </dgm:pt>
    <dgm:pt modelId="{7EC013F8-6417-4B4E-BD04-FB2647A89A7B}" type="pres">
      <dgm:prSet presAssocID="{2AFAD483-28EF-4859-AFE9-97571BD5EF50}" presName="ParentBackground" presStyleLbl="fgAcc1" presStyleIdx="0" presStyleCnt="3"/>
      <dgm:spPr/>
      <dgm:t>
        <a:bodyPr/>
        <a:lstStyle/>
        <a:p>
          <a:endParaRPr lang="en-US"/>
        </a:p>
      </dgm:t>
    </dgm:pt>
    <dgm:pt modelId="{DA6DB9A5-AA59-4FED-B226-FF9FB9674415}" type="pres">
      <dgm:prSet presAssocID="{2AFAD483-28EF-4859-AFE9-97571BD5EF50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96512E-A259-4427-A108-D8BBF46D56F5}" type="pres">
      <dgm:prSet presAssocID="{0FAB5811-A5C0-470F-B00E-21F1285772B6}" presName="Accent2" presStyleCnt="0"/>
      <dgm:spPr/>
    </dgm:pt>
    <dgm:pt modelId="{E16D3031-64AD-498F-83CD-0AF4307BBA78}" type="pres">
      <dgm:prSet presAssocID="{0FAB5811-A5C0-470F-B00E-21F1285772B6}" presName="Accent" presStyleLbl="node1" presStyleIdx="1" presStyleCnt="3"/>
      <dgm:spPr/>
    </dgm:pt>
    <dgm:pt modelId="{4BA71F4B-9765-462A-9BDB-866212601CDD}" type="pres">
      <dgm:prSet presAssocID="{0FAB5811-A5C0-470F-B00E-21F1285772B6}" presName="ParentBackground2" presStyleCnt="0"/>
      <dgm:spPr/>
    </dgm:pt>
    <dgm:pt modelId="{92AECFA4-A4BE-4183-AA35-6C60C8B1417C}" type="pres">
      <dgm:prSet presAssocID="{0FAB5811-A5C0-470F-B00E-21F1285772B6}" presName="ParentBackground" presStyleLbl="fgAcc1" presStyleIdx="1" presStyleCnt="3"/>
      <dgm:spPr/>
      <dgm:t>
        <a:bodyPr/>
        <a:lstStyle/>
        <a:p>
          <a:endParaRPr lang="en-US"/>
        </a:p>
      </dgm:t>
    </dgm:pt>
    <dgm:pt modelId="{DEF497C1-D555-41EA-9E43-3DB2B7C0619B}" type="pres">
      <dgm:prSet presAssocID="{0FAB5811-A5C0-470F-B00E-21F1285772B6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F834A8-FE15-4519-AD91-288576D38F8D}" type="pres">
      <dgm:prSet presAssocID="{6E7BAECA-1911-470C-B3E9-34ED187E439B}" presName="Accent1" presStyleCnt="0"/>
      <dgm:spPr/>
    </dgm:pt>
    <dgm:pt modelId="{C8086BE2-B795-4E5A-B30F-0F537D2737DA}" type="pres">
      <dgm:prSet presAssocID="{6E7BAECA-1911-470C-B3E9-34ED187E439B}" presName="Accent" presStyleLbl="node1" presStyleIdx="2" presStyleCnt="3"/>
      <dgm:spPr/>
    </dgm:pt>
    <dgm:pt modelId="{5A8C5CC6-AFD9-43EE-8AB1-928C3B2C9D3D}" type="pres">
      <dgm:prSet presAssocID="{6E7BAECA-1911-470C-B3E9-34ED187E439B}" presName="ParentBackground1" presStyleCnt="0"/>
      <dgm:spPr/>
    </dgm:pt>
    <dgm:pt modelId="{22146267-0504-4368-9618-63C606F2B81B}" type="pres">
      <dgm:prSet presAssocID="{6E7BAECA-1911-470C-B3E9-34ED187E439B}" presName="ParentBackground" presStyleLbl="fgAcc1" presStyleIdx="2" presStyleCnt="3" custLinFactNeighborX="1106" custLinFactNeighborY="369"/>
      <dgm:spPr/>
      <dgm:t>
        <a:bodyPr/>
        <a:lstStyle/>
        <a:p>
          <a:endParaRPr lang="en-US"/>
        </a:p>
      </dgm:t>
    </dgm:pt>
    <dgm:pt modelId="{22D3B5FF-5AAA-45C5-B620-5CFB677BC19E}" type="pres">
      <dgm:prSet presAssocID="{6E7BAECA-1911-470C-B3E9-34ED187E439B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47232E-94ED-406F-BE5E-2D721FDDCE60}" type="presOf" srcId="{0FAB5811-A5C0-470F-B00E-21F1285772B6}" destId="{92AECFA4-A4BE-4183-AA35-6C60C8B1417C}" srcOrd="0" destOrd="0" presId="urn:microsoft.com/office/officeart/2011/layout/CircleProcess"/>
    <dgm:cxn modelId="{301FAD6E-7217-4FF2-AD54-8B0E5AC84663}" type="presOf" srcId="{561772BC-4B99-4728-A6A0-C9F60475BEDF}" destId="{9F07DA96-49A4-42C6-8DCC-83A6BD9C9461}" srcOrd="0" destOrd="0" presId="urn:microsoft.com/office/officeart/2011/layout/CircleProcess"/>
    <dgm:cxn modelId="{673388E6-C85B-4C2C-B7CA-12484B05AD07}" type="presOf" srcId="{6E7BAECA-1911-470C-B3E9-34ED187E439B}" destId="{22146267-0504-4368-9618-63C606F2B81B}" srcOrd="0" destOrd="0" presId="urn:microsoft.com/office/officeart/2011/layout/CircleProcess"/>
    <dgm:cxn modelId="{2CF8DD16-A150-485C-8BD1-BD91D8D1A43F}" type="presOf" srcId="{0FAB5811-A5C0-470F-B00E-21F1285772B6}" destId="{DEF497C1-D555-41EA-9E43-3DB2B7C0619B}" srcOrd="1" destOrd="0" presId="urn:microsoft.com/office/officeart/2011/layout/CircleProcess"/>
    <dgm:cxn modelId="{0E4DB29C-F13D-40F8-BE3E-9606BA177BFA}" type="presOf" srcId="{2AFAD483-28EF-4859-AFE9-97571BD5EF50}" destId="{DA6DB9A5-AA59-4FED-B226-FF9FB9674415}" srcOrd="1" destOrd="0" presId="urn:microsoft.com/office/officeart/2011/layout/CircleProcess"/>
    <dgm:cxn modelId="{1A7D8316-2BAD-4F4A-9807-1DA9E3A20C7D}" srcId="{561772BC-4B99-4728-A6A0-C9F60475BEDF}" destId="{0FAB5811-A5C0-470F-B00E-21F1285772B6}" srcOrd="1" destOrd="0" parTransId="{F11248AF-7CC4-46E7-B29B-5FE47DDE883D}" sibTransId="{9143D6DE-BBAE-44F2-8BB5-C2CE435C16A4}"/>
    <dgm:cxn modelId="{FAF0D7AB-DF98-4272-A597-D74777B84CFB}" srcId="{561772BC-4B99-4728-A6A0-C9F60475BEDF}" destId="{2AFAD483-28EF-4859-AFE9-97571BD5EF50}" srcOrd="2" destOrd="0" parTransId="{19A2E3F8-9F19-4A92-B9E5-4897C0ECB65C}" sibTransId="{E2C07ABA-7C1D-44DF-B44D-CE3E999D1DF8}"/>
    <dgm:cxn modelId="{2C37A648-5F4F-4571-885E-6CAB523DEB22}" type="presOf" srcId="{6E7BAECA-1911-470C-B3E9-34ED187E439B}" destId="{22D3B5FF-5AAA-45C5-B620-5CFB677BC19E}" srcOrd="1" destOrd="0" presId="urn:microsoft.com/office/officeart/2011/layout/CircleProcess"/>
    <dgm:cxn modelId="{9E0E22C3-3EE4-4F27-A2FD-0317EEB4F95A}" type="presOf" srcId="{2AFAD483-28EF-4859-AFE9-97571BD5EF50}" destId="{7EC013F8-6417-4B4E-BD04-FB2647A89A7B}" srcOrd="0" destOrd="0" presId="urn:microsoft.com/office/officeart/2011/layout/CircleProcess"/>
    <dgm:cxn modelId="{7B7CC539-F96C-4F11-8759-2598B54138E6}" srcId="{561772BC-4B99-4728-A6A0-C9F60475BEDF}" destId="{6E7BAECA-1911-470C-B3E9-34ED187E439B}" srcOrd="0" destOrd="0" parTransId="{CD794F9A-1C6B-4953-9DB4-B1DB056542E9}" sibTransId="{B916F793-4884-4192-A296-01555D0DE6EC}"/>
    <dgm:cxn modelId="{E4415881-1DA9-4C26-8236-13B4ED9783EC}" type="presParOf" srcId="{9F07DA96-49A4-42C6-8DCC-83A6BD9C9461}" destId="{BFD87BF2-4FD0-46AE-AFCE-A6320D9C3AE1}" srcOrd="0" destOrd="0" presId="urn:microsoft.com/office/officeart/2011/layout/CircleProcess"/>
    <dgm:cxn modelId="{D3B4D7E2-5595-4C96-9700-14702E879873}" type="presParOf" srcId="{BFD87BF2-4FD0-46AE-AFCE-A6320D9C3AE1}" destId="{94D1E5AD-5055-4A76-8D93-24814DD2EA82}" srcOrd="0" destOrd="0" presId="urn:microsoft.com/office/officeart/2011/layout/CircleProcess"/>
    <dgm:cxn modelId="{4D41715F-A8A0-4CB4-84FC-34CB03660998}" type="presParOf" srcId="{9F07DA96-49A4-42C6-8DCC-83A6BD9C9461}" destId="{65F8C79C-252F-427A-9EA4-86A4FF5B5FFA}" srcOrd="1" destOrd="0" presId="urn:microsoft.com/office/officeart/2011/layout/CircleProcess"/>
    <dgm:cxn modelId="{760A1937-3D86-410E-B295-546C1DAA5F78}" type="presParOf" srcId="{65F8C79C-252F-427A-9EA4-86A4FF5B5FFA}" destId="{7EC013F8-6417-4B4E-BD04-FB2647A89A7B}" srcOrd="0" destOrd="0" presId="urn:microsoft.com/office/officeart/2011/layout/CircleProcess"/>
    <dgm:cxn modelId="{9A029BB9-3F9F-4501-9E29-2144A9DECD58}" type="presParOf" srcId="{9F07DA96-49A4-42C6-8DCC-83A6BD9C9461}" destId="{DA6DB9A5-AA59-4FED-B226-FF9FB9674415}" srcOrd="2" destOrd="0" presId="urn:microsoft.com/office/officeart/2011/layout/CircleProcess"/>
    <dgm:cxn modelId="{1E069AFB-D708-4D54-AC65-005352D8AA2D}" type="presParOf" srcId="{9F07DA96-49A4-42C6-8DCC-83A6BD9C9461}" destId="{B696512E-A259-4427-A108-D8BBF46D56F5}" srcOrd="3" destOrd="0" presId="urn:microsoft.com/office/officeart/2011/layout/CircleProcess"/>
    <dgm:cxn modelId="{CFEF88AF-FFFA-44A2-974F-AC33D73B1A53}" type="presParOf" srcId="{B696512E-A259-4427-A108-D8BBF46D56F5}" destId="{E16D3031-64AD-498F-83CD-0AF4307BBA78}" srcOrd="0" destOrd="0" presId="urn:microsoft.com/office/officeart/2011/layout/CircleProcess"/>
    <dgm:cxn modelId="{45F16626-D120-47DC-8100-48A3E430D2B5}" type="presParOf" srcId="{9F07DA96-49A4-42C6-8DCC-83A6BD9C9461}" destId="{4BA71F4B-9765-462A-9BDB-866212601CDD}" srcOrd="4" destOrd="0" presId="urn:microsoft.com/office/officeart/2011/layout/CircleProcess"/>
    <dgm:cxn modelId="{19A72B3B-85A5-4114-BD36-40F80F3AC55E}" type="presParOf" srcId="{4BA71F4B-9765-462A-9BDB-866212601CDD}" destId="{92AECFA4-A4BE-4183-AA35-6C60C8B1417C}" srcOrd="0" destOrd="0" presId="urn:microsoft.com/office/officeart/2011/layout/CircleProcess"/>
    <dgm:cxn modelId="{3CD57DA0-7979-40FC-9B86-8CC804651A85}" type="presParOf" srcId="{9F07DA96-49A4-42C6-8DCC-83A6BD9C9461}" destId="{DEF497C1-D555-41EA-9E43-3DB2B7C0619B}" srcOrd="5" destOrd="0" presId="urn:microsoft.com/office/officeart/2011/layout/CircleProcess"/>
    <dgm:cxn modelId="{2FC8952A-CCDC-454F-AA1C-F406C3136093}" type="presParOf" srcId="{9F07DA96-49A4-42C6-8DCC-83A6BD9C9461}" destId="{77F834A8-FE15-4519-AD91-288576D38F8D}" srcOrd="6" destOrd="0" presId="urn:microsoft.com/office/officeart/2011/layout/CircleProcess"/>
    <dgm:cxn modelId="{1BA02433-01E0-4EE0-A0FD-89E328CC8AF0}" type="presParOf" srcId="{77F834A8-FE15-4519-AD91-288576D38F8D}" destId="{C8086BE2-B795-4E5A-B30F-0F537D2737DA}" srcOrd="0" destOrd="0" presId="urn:microsoft.com/office/officeart/2011/layout/CircleProcess"/>
    <dgm:cxn modelId="{EE09AE3B-D179-41E3-8179-0BA816194F97}" type="presParOf" srcId="{9F07DA96-49A4-42C6-8DCC-83A6BD9C9461}" destId="{5A8C5CC6-AFD9-43EE-8AB1-928C3B2C9D3D}" srcOrd="7" destOrd="0" presId="urn:microsoft.com/office/officeart/2011/layout/CircleProcess"/>
    <dgm:cxn modelId="{B3DEA9D5-F6C4-47BA-BDCA-6A7A04667CB5}" type="presParOf" srcId="{5A8C5CC6-AFD9-43EE-8AB1-928C3B2C9D3D}" destId="{22146267-0504-4368-9618-63C606F2B81B}" srcOrd="0" destOrd="0" presId="urn:microsoft.com/office/officeart/2011/layout/CircleProcess"/>
    <dgm:cxn modelId="{DEE694E1-B3DC-4C95-94CE-F76B84FD5A2C}" type="presParOf" srcId="{9F07DA96-49A4-42C6-8DCC-83A6BD9C9461}" destId="{22D3B5FF-5AAA-45C5-B620-5CFB677BC19E}" srcOrd="8" destOrd="0" presId="urn:microsoft.com/office/officeart/2011/layout/CircleProcess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117406-4932-4A2D-9CAB-5FCB568ECE75}">
      <dsp:nvSpPr>
        <dsp:cNvPr id="0" name=""/>
        <dsp:cNvSpPr/>
      </dsp:nvSpPr>
      <dsp:spPr>
        <a:xfrm>
          <a:off x="0" y="0"/>
          <a:ext cx="8128000" cy="16933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ME" sz="3300" kern="1200" dirty="0" smtClean="0"/>
            <a:t>I faza</a:t>
          </a:r>
          <a:endParaRPr lang="en-US" sz="33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Latn-ME" sz="2600" kern="1200" dirty="0" smtClean="0"/>
            <a:t>LOKACIJA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/>
            <a:t>MJERENJE</a:t>
          </a:r>
          <a:endParaRPr lang="en-US" sz="2600" kern="1200" dirty="0"/>
        </a:p>
      </dsp:txBody>
      <dsp:txXfrm>
        <a:off x="1794933" y="0"/>
        <a:ext cx="6333066" cy="1693333"/>
      </dsp:txXfrm>
    </dsp:sp>
    <dsp:sp modelId="{6AD197C9-38C7-4808-B574-C53270AD6EEE}">
      <dsp:nvSpPr>
        <dsp:cNvPr id="0" name=""/>
        <dsp:cNvSpPr/>
      </dsp:nvSpPr>
      <dsp:spPr>
        <a:xfrm>
          <a:off x="169333" y="169333"/>
          <a:ext cx="1625600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8D8B74-734A-472A-912C-DD64C72EDFDC}">
      <dsp:nvSpPr>
        <dsp:cNvPr id="0" name=""/>
        <dsp:cNvSpPr/>
      </dsp:nvSpPr>
      <dsp:spPr>
        <a:xfrm>
          <a:off x="0" y="1862666"/>
          <a:ext cx="8128000" cy="16933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ME" sz="3300" kern="1200" dirty="0" smtClean="0"/>
            <a:t>II faza</a:t>
          </a:r>
          <a:endParaRPr lang="en-US" sz="33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Latn-ME" sz="2600" kern="1200" dirty="0" smtClean="0"/>
            <a:t>PROJEKTOVANJE</a:t>
          </a:r>
          <a:endParaRPr lang="en-US" sz="2600" kern="1200" dirty="0"/>
        </a:p>
      </dsp:txBody>
      <dsp:txXfrm>
        <a:off x="1794933" y="1862666"/>
        <a:ext cx="6333066" cy="1693333"/>
      </dsp:txXfrm>
    </dsp:sp>
    <dsp:sp modelId="{CAC4AEBA-62DA-4EF5-863B-1F2C0659B763}">
      <dsp:nvSpPr>
        <dsp:cNvPr id="0" name=""/>
        <dsp:cNvSpPr/>
      </dsp:nvSpPr>
      <dsp:spPr>
        <a:xfrm>
          <a:off x="169333" y="2032000"/>
          <a:ext cx="1625600" cy="13546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30081A-8A16-446C-99C0-E5ADE27AFD24}">
      <dsp:nvSpPr>
        <dsp:cNvPr id="0" name=""/>
        <dsp:cNvSpPr/>
      </dsp:nvSpPr>
      <dsp:spPr>
        <a:xfrm>
          <a:off x="0" y="3725333"/>
          <a:ext cx="8128000" cy="16933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ME" sz="3300" kern="1200" dirty="0" smtClean="0"/>
            <a:t>III faza</a:t>
          </a:r>
          <a:endParaRPr lang="en-US" sz="33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Latn-ME" sz="2600" kern="1200" dirty="0" smtClean="0"/>
            <a:t>IZGRADNJA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Latn-ME" sz="2600" kern="1200" dirty="0" smtClean="0"/>
            <a:t>PUŠTANJE U RAD</a:t>
          </a:r>
          <a:endParaRPr lang="en-US" sz="2600" kern="1200" dirty="0"/>
        </a:p>
      </dsp:txBody>
      <dsp:txXfrm>
        <a:off x="1794933" y="3725333"/>
        <a:ext cx="6333066" cy="1693333"/>
      </dsp:txXfrm>
    </dsp:sp>
    <dsp:sp modelId="{9890FD7F-B408-4B07-B20A-ED68EABCC3CE}">
      <dsp:nvSpPr>
        <dsp:cNvPr id="0" name=""/>
        <dsp:cNvSpPr/>
      </dsp:nvSpPr>
      <dsp:spPr>
        <a:xfrm>
          <a:off x="169333" y="3894666"/>
          <a:ext cx="1625600" cy="13546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D1E5AD-5055-4A76-8D93-24814DD2EA82}">
      <dsp:nvSpPr>
        <dsp:cNvPr id="0" name=""/>
        <dsp:cNvSpPr/>
      </dsp:nvSpPr>
      <dsp:spPr>
        <a:xfrm>
          <a:off x="7486748" y="1023577"/>
          <a:ext cx="2711431" cy="27119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C013F8-6417-4B4E-BD04-FB2647A89A7B}">
      <dsp:nvSpPr>
        <dsp:cNvPr id="0" name=""/>
        <dsp:cNvSpPr/>
      </dsp:nvSpPr>
      <dsp:spPr>
        <a:xfrm>
          <a:off x="7576776" y="1113991"/>
          <a:ext cx="2531375" cy="253110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ME" sz="2700" b="0" kern="120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Mašinska zgrada</a:t>
          </a:r>
          <a:endParaRPr lang="en-US" sz="2700" b="0" kern="120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7938653" y="1475645"/>
        <a:ext cx="1807620" cy="1807796"/>
      </dsp:txXfrm>
    </dsp:sp>
    <dsp:sp modelId="{E16D3031-64AD-498F-83CD-0AF4307BBA78}">
      <dsp:nvSpPr>
        <dsp:cNvPr id="0" name=""/>
        <dsp:cNvSpPr/>
      </dsp:nvSpPr>
      <dsp:spPr>
        <a:xfrm rot="2700000">
          <a:off x="4687672" y="1026855"/>
          <a:ext cx="2704900" cy="270490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AECFA4-A4BE-4183-AA35-6C60C8B1417C}">
      <dsp:nvSpPr>
        <dsp:cNvPr id="0" name=""/>
        <dsp:cNvSpPr/>
      </dsp:nvSpPr>
      <dsp:spPr>
        <a:xfrm>
          <a:off x="4774434" y="1113991"/>
          <a:ext cx="2531375" cy="253110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ME" sz="2700" b="0" kern="120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Cjevovod</a:t>
          </a:r>
          <a:endParaRPr lang="en-US" sz="2700" b="0" kern="120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5136312" y="1475645"/>
        <a:ext cx="1807620" cy="1807796"/>
      </dsp:txXfrm>
    </dsp:sp>
    <dsp:sp modelId="{C8086BE2-B795-4E5A-B30F-0F537D2737DA}">
      <dsp:nvSpPr>
        <dsp:cNvPr id="0" name=""/>
        <dsp:cNvSpPr/>
      </dsp:nvSpPr>
      <dsp:spPr>
        <a:xfrm rot="2700000">
          <a:off x="1885330" y="1026855"/>
          <a:ext cx="2704900" cy="270490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146267-0504-4368-9618-63C606F2B81B}">
      <dsp:nvSpPr>
        <dsp:cNvPr id="0" name=""/>
        <dsp:cNvSpPr/>
      </dsp:nvSpPr>
      <dsp:spPr>
        <a:xfrm>
          <a:off x="2000089" y="1123330"/>
          <a:ext cx="2531375" cy="253110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ME" sz="2700" b="0" kern="120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Vodozahvat</a:t>
          </a:r>
          <a:endParaRPr lang="en-US" sz="2700" b="0" kern="120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2361967" y="1484985"/>
        <a:ext cx="1807620" cy="18077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E01A-2224-4B35-BF5B-BCDD63DF1A2A}" type="datetimeFigureOut">
              <a:rPr lang="en-US" smtClean="0"/>
              <a:pPr/>
              <a:t>5/13/2015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27ACE-F23A-45F7-B752-7B9AB3F15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E01A-2224-4B35-BF5B-BCDD63DF1A2A}" type="datetimeFigureOut">
              <a:rPr lang="en-US" smtClean="0"/>
              <a:pPr/>
              <a:t>5/13/2015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27ACE-F23A-45F7-B752-7B9AB3F15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E01A-2224-4B35-BF5B-BCDD63DF1A2A}" type="datetimeFigureOut">
              <a:rPr lang="en-US" smtClean="0"/>
              <a:pPr/>
              <a:t>5/13/2015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27ACE-F23A-45F7-B752-7B9AB3F15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E01A-2224-4B35-BF5B-BCDD63DF1A2A}" type="datetimeFigureOut">
              <a:rPr lang="en-US" smtClean="0"/>
              <a:pPr/>
              <a:t>5/13/2015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27ACE-F23A-45F7-B752-7B9AB3F15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E01A-2224-4B35-BF5B-BCDD63DF1A2A}" type="datetimeFigureOut">
              <a:rPr lang="en-US" smtClean="0"/>
              <a:pPr/>
              <a:t>5/13/2015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27ACE-F23A-45F7-B752-7B9AB3F15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E01A-2224-4B35-BF5B-BCDD63DF1A2A}" type="datetimeFigureOut">
              <a:rPr lang="en-US" smtClean="0"/>
              <a:pPr/>
              <a:t>5/13/2015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27ACE-F23A-45F7-B752-7B9AB3F15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E01A-2224-4B35-BF5B-BCDD63DF1A2A}" type="datetimeFigureOut">
              <a:rPr lang="en-US" smtClean="0"/>
              <a:pPr/>
              <a:t>5/13/2015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27ACE-F23A-45F7-B752-7B9AB3F15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E01A-2224-4B35-BF5B-BCDD63DF1A2A}" type="datetimeFigureOut">
              <a:rPr lang="en-US" smtClean="0"/>
              <a:pPr/>
              <a:t>5/13/2015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27ACE-F23A-45F7-B752-7B9AB3F15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E01A-2224-4B35-BF5B-BCDD63DF1A2A}" type="datetimeFigureOut">
              <a:rPr lang="en-US" smtClean="0"/>
              <a:pPr/>
              <a:t>5/13/2015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27ACE-F23A-45F7-B752-7B9AB3F15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E01A-2224-4B35-BF5B-BCDD63DF1A2A}" type="datetimeFigureOut">
              <a:rPr lang="en-US" smtClean="0"/>
              <a:pPr/>
              <a:t>5/13/2015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27ACE-F23A-45F7-B752-7B9AB3F15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E01A-2224-4B35-BF5B-BCDD63DF1A2A}" type="datetimeFigureOut">
              <a:rPr lang="en-US" smtClean="0"/>
              <a:pPr/>
              <a:t>5/13/2015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B7C27ACE-F23A-45F7-B752-7B9AB3F15D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E5EE01A-2224-4B35-BF5B-BCDD63DF1A2A}" type="datetimeFigureOut">
              <a:rPr lang="en-US" smtClean="0"/>
              <a:pPr/>
              <a:t>5/13/2015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7C27ACE-F23A-45F7-B752-7B9AB3F15D2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stem-mne.com/" TargetMode="External"/><Relationship Id="rId2" Type="http://schemas.openxmlformats.org/officeDocument/2006/relationships/hyperlink" Target="mailto:info@sistem-mne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9455" y="376989"/>
            <a:ext cx="8026651" cy="3048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sr-Latn-ME" sz="8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sr-Latn-ME" sz="8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sr-Latn-ME" sz="80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sr-Latn-ME" sz="80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sr-Latn-ME" sz="8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sr-Latn-ME" sz="8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sr-Latn-ME" sz="80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sr-Latn-ME" sz="80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sr-Latn-ME" sz="8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sr-Latn-ME" sz="8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sr-Latn-ME" sz="80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sr-Latn-ME" sz="80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sr-Latn-ME" sz="8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sr-Latn-ME" sz="8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sr-Latn-ME" sz="80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sr-Latn-ME" sz="80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sr-Latn-ME" sz="8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sr-Latn-ME" sz="8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sr-Latn-ME" sz="80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sr-Latn-ME" sz="80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sr-Latn-ME" sz="8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sr-Latn-ME" sz="8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sr-Latn-ME" sz="80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sr-Latn-ME" sz="80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sr-Latn-ME" sz="8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sr-Latn-ME" sz="8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sr-Latn-ME" sz="80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sr-Latn-ME" sz="80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sr-Latn-ME" sz="8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sr-Latn-ME" sz="8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sr-Latn-ME" sz="80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sr-Latn-ME" sz="80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sr-Latn-ME" sz="8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sr-Latn-ME" sz="8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sr-Latn-ME" sz="80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sr-Latn-ME" sz="80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sr-Latn-ME" sz="8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sr-Latn-ME" sz="8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sr-Latn-ME" sz="80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sr-Latn-ME" sz="80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sr-Latn-ME" sz="8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sr-Latn-ME" sz="8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sr-Latn-ME" sz="80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sr-Latn-ME" sz="80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sr-Latn-ME" sz="8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sr-Latn-ME" sz="8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sr-Latn-ME" sz="80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sr-Latn-ME" sz="80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sr-Latn-ME" sz="4900" spc="1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ISKUSTVO U PROCESU RAZVOJA IDEJE, PROJEKTOVANJA I REALIZACIJE mHE  VRELO</a:t>
            </a:r>
            <a:endParaRPr lang="en-US" sz="4900" spc="1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53643" y="3983272"/>
            <a:ext cx="8689976" cy="1371599"/>
          </a:xfrm>
        </p:spPr>
        <p:txBody>
          <a:bodyPr>
            <a:normAutofit fontScale="47500" lnSpcReduction="20000"/>
          </a:bodyPr>
          <a:lstStyle/>
          <a:p>
            <a:r>
              <a:rPr lang="sr-Latn-ME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Ljubiša Bošković, dipl.maš.ing, Sistem-mne d.o.o.</a:t>
            </a:r>
          </a:p>
          <a:p>
            <a:r>
              <a:rPr lang="sr-Latn-ME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Prof.dr Uroš Karadžić, dipl.maš. Ing. Mašinski  fakultet Podgorica</a:t>
            </a:r>
          </a:p>
          <a:p>
            <a:r>
              <a:rPr lang="sr-Latn-ME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Iva Drašković, Spec.Sci.el., Sistem-mne d.o.o.</a:t>
            </a:r>
          </a:p>
          <a:p>
            <a:r>
              <a:rPr lang="sr-Latn-ME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Marija Stanojević, Spec.Sci.arh., Sistem-mne d.o.o.</a:t>
            </a:r>
          </a:p>
          <a:p>
            <a:r>
              <a:rPr lang="sr-Latn-ME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Goran Mičeta, Spec.Sci.građ., Sistem-mne d.o.o.</a:t>
            </a:r>
          </a:p>
          <a:p>
            <a:r>
              <a:rPr lang="sr-Latn-ME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Doc.dr Radoje Vujadinović, dipl.maš.ing., Mašinski Fakultet Podgorica</a:t>
            </a:r>
          </a:p>
          <a:p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lumMod val="50000"/>
                  <a:lumOff val="5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ME"/>
          </a:p>
        </p:txBody>
      </p:sp>
      <p:pic>
        <p:nvPicPr>
          <p:cNvPr id="2051" name="Picture 2" descr="logo CG KO CIG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003" y="5899150"/>
            <a:ext cx="1512888" cy="958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6380566"/>
            <a:ext cx="102540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sr-Latn-ME" altLang="sr-Latn-R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CRNOGORSKI KOMITET MEĐUNARODNOG VIJEĆA </a:t>
            </a:r>
            <a:r>
              <a:rPr lang="sr-Latn-ME" altLang="sr-Latn-RS" sz="10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ZA VELIKE ELEKTRIČNE MREŽE </a:t>
            </a:r>
            <a:r>
              <a:rPr lang="sr-Latn-ME" altLang="sr-Latn-RS" sz="1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CIGRE, IV SAVJETOVANJE,</a:t>
            </a:r>
            <a:r>
              <a:rPr kumimoji="0" lang="sr-Latn-ME" altLang="sr-Latn-R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11-14.05.2015. </a:t>
            </a:r>
            <a:r>
              <a:rPr lang="sr-Latn-ME" altLang="sr-Latn-RS" sz="1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IGALO</a:t>
            </a:r>
            <a:endParaRPr kumimoji="0" lang="sr-Latn-ME" altLang="sr-Latn-R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ME" altLang="sr-Latn-R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	</a:t>
            </a:r>
            <a:endParaRPr kumimoji="0" lang="sr-Latn-ME" altLang="sr-Latn-R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23823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153" y="394806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spc="1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PROJEKTOVANJE I IZBOR </a:t>
            </a:r>
            <a:r>
              <a:rPr lang="sr-Latn-ME" sz="3200" b="1" spc="1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ELEKT</a:t>
            </a:r>
            <a:r>
              <a:rPr lang="en-US" sz="3200" b="1" spc="1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r>
              <a:rPr lang="sr-Latn-ME" sz="3200" b="1" spc="1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 OPREM</a:t>
            </a:r>
            <a:r>
              <a:rPr lang="en-US" sz="3200" b="1" spc="1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153" y="1706880"/>
            <a:ext cx="10972800" cy="438912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Turbina</a:t>
            </a:r>
            <a:endParaRPr lang="sr-Latn-ME" dirty="0" smtClean="0"/>
          </a:p>
          <a:p>
            <a:pPr lvl="1"/>
            <a:r>
              <a:rPr lang="en-US" sz="2000" dirty="0" err="1" smtClean="0"/>
              <a:t>Pelton</a:t>
            </a:r>
            <a:r>
              <a:rPr lang="en-US" sz="2000" dirty="0" smtClean="0"/>
              <a:t> </a:t>
            </a:r>
            <a:r>
              <a:rPr lang="en-US" sz="2000" dirty="0" err="1" smtClean="0"/>
              <a:t>turbina</a:t>
            </a:r>
            <a:endParaRPr lang="en-US" sz="2000" dirty="0" smtClean="0"/>
          </a:p>
          <a:p>
            <a:pPr lvl="1"/>
            <a:r>
              <a:rPr lang="en-US" sz="2000" dirty="0" smtClean="0"/>
              <a:t>Pt</a:t>
            </a:r>
            <a:r>
              <a:rPr lang="sr-Latn-ME" sz="2000" dirty="0" smtClean="0"/>
              <a:t>=646,48 kW</a:t>
            </a:r>
          </a:p>
          <a:p>
            <a:pPr lvl="1"/>
            <a:r>
              <a:rPr lang="sr-Latn-ME" sz="2000" dirty="0" smtClean="0"/>
              <a:t>n= 600 o/min</a:t>
            </a:r>
            <a:endParaRPr lang="en-US" sz="2000" dirty="0" smtClean="0"/>
          </a:p>
          <a:p>
            <a:pPr>
              <a:buNone/>
            </a:pPr>
            <a:endParaRPr lang="sr-Latn-ME" dirty="0" smtClean="0"/>
          </a:p>
          <a:p>
            <a:pPr>
              <a:buNone/>
            </a:pPr>
            <a:r>
              <a:rPr lang="sr-Latn-ME" dirty="0" smtClean="0"/>
              <a:t>Pg ≥ Pt ∙ </a:t>
            </a:r>
            <a:r>
              <a:rPr lang="el-GR" sz="2800" dirty="0" smtClean="0"/>
              <a:t>η</a:t>
            </a:r>
            <a:r>
              <a:rPr lang="sr-Latn-ME" sz="2800" dirty="0" smtClean="0"/>
              <a:t>g		Sg ≥ Pg/cos</a:t>
            </a:r>
            <a:r>
              <a:rPr lang="el-GR" sz="2800" dirty="0" smtClean="0"/>
              <a:t>φ</a:t>
            </a:r>
            <a:endParaRPr lang="sr-Latn-ME" sz="2800" dirty="0" smtClean="0"/>
          </a:p>
          <a:p>
            <a:pPr>
              <a:buNone/>
            </a:pPr>
            <a:r>
              <a:rPr lang="sr-Latn-ME" sz="2800" dirty="0" smtClean="0"/>
              <a:t> </a:t>
            </a:r>
            <a:endParaRPr lang="sr-Latn-ME" dirty="0" smtClean="0"/>
          </a:p>
          <a:p>
            <a:r>
              <a:rPr lang="en-US" dirty="0" smtClean="0"/>
              <a:t>Generator</a:t>
            </a:r>
            <a:r>
              <a:rPr lang="sr-Latn-ME" dirty="0" smtClean="0"/>
              <a:t> (TES)</a:t>
            </a:r>
          </a:p>
          <a:p>
            <a:pPr lvl="1"/>
            <a:r>
              <a:rPr lang="sr-Latn-ME" sz="2000" dirty="0" smtClean="0"/>
              <a:t>Sinhroni sa 5 pari polova</a:t>
            </a:r>
          </a:p>
          <a:p>
            <a:pPr lvl="1"/>
            <a:r>
              <a:rPr lang="sr-Latn-ME" sz="2000" dirty="0" smtClean="0"/>
              <a:t>Pg=  576 kW</a:t>
            </a:r>
          </a:p>
          <a:p>
            <a:pPr lvl="1"/>
            <a:r>
              <a:rPr lang="sr-Latn-ME" sz="2000" dirty="0" smtClean="0"/>
              <a:t>Sg= 720 kVA</a:t>
            </a:r>
          </a:p>
          <a:p>
            <a:pPr lvl="1"/>
            <a:r>
              <a:rPr lang="sr-Latn-ME" sz="2000" dirty="0" smtClean="0"/>
              <a:t>Ug= 0,4 kV</a:t>
            </a:r>
          </a:p>
          <a:p>
            <a:pPr lvl="1"/>
            <a:r>
              <a:rPr lang="el-GR" sz="2000" dirty="0" smtClean="0"/>
              <a:t>η</a:t>
            </a:r>
            <a:r>
              <a:rPr lang="sr-Latn-ME" sz="2000" dirty="0" smtClean="0"/>
              <a:t>g= 0,95 </a:t>
            </a:r>
          </a:p>
          <a:p>
            <a:pPr lvl="1"/>
            <a:endParaRPr lang="sr-Latn-ME" sz="2000" dirty="0" smtClean="0"/>
          </a:p>
          <a:p>
            <a:pPr lvl="1"/>
            <a:endParaRPr lang="sr-Latn-ME" sz="2000" dirty="0" smtClean="0"/>
          </a:p>
          <a:p>
            <a:pPr lvl="1"/>
            <a:endParaRPr lang="sr-Latn-ME" dirty="0" smtClean="0"/>
          </a:p>
          <a:p>
            <a:pPr lvl="1"/>
            <a:endParaRPr lang="sr-Latn-ME" dirty="0" smtClean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143" y="1763419"/>
            <a:ext cx="4799848" cy="43894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3186953"/>
            <a:ext cx="1586753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42447" y="3186953"/>
            <a:ext cx="1936377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1694565"/>
            <a:ext cx="11598442" cy="1596177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3200" b="1" spc="1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60363" y="-207963"/>
            <a:ext cx="11598275" cy="1595438"/>
          </a:xfrm>
        </p:spPr>
        <p:txBody>
          <a:bodyPr>
            <a:normAutofit/>
          </a:bodyPr>
          <a:lstStyle/>
          <a:p>
            <a:pPr algn="ctr"/>
            <a:r>
              <a:rPr lang="en-US" sz="3200" b="1" spc="1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PROJEKTOVANJE I IZBOR </a:t>
            </a:r>
            <a:r>
              <a:rPr lang="sr-Latn-ME" sz="3200" b="1" spc="1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ELEKT</a:t>
            </a:r>
            <a:r>
              <a:rPr lang="en-US" sz="3200" b="1" spc="1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r>
              <a:rPr lang="sr-Latn-ME" sz="3200" b="1" spc="1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 OPREM</a:t>
            </a:r>
            <a:r>
              <a:rPr lang="en-US" sz="3200" b="1" spc="1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endParaRPr lang="sr-Latn-ME" sz="320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5432" y="1694565"/>
            <a:ext cx="10972800" cy="4816474"/>
          </a:xfrm>
        </p:spPr>
        <p:txBody>
          <a:bodyPr/>
          <a:lstStyle/>
          <a:p>
            <a:r>
              <a:rPr lang="sr-Latn-ME" dirty="0" smtClean="0"/>
              <a:t>Transformator 0,4/35 kV (GEAFOL)</a:t>
            </a:r>
          </a:p>
          <a:p>
            <a:pPr lvl="1"/>
            <a:r>
              <a:rPr lang="sr-Latn-ME" dirty="0" smtClean="0"/>
              <a:t>St= 1000 kVA</a:t>
            </a:r>
          </a:p>
          <a:p>
            <a:pPr lvl="1"/>
            <a:r>
              <a:rPr lang="sr-Latn-ME" dirty="0" smtClean="0"/>
              <a:t>Vazduhom izlovan</a:t>
            </a:r>
          </a:p>
          <a:p>
            <a:pPr marL="393192" lvl="1" indent="0">
              <a:buNone/>
            </a:pPr>
            <a:endParaRPr lang="en-US" dirty="0" smtClean="0"/>
          </a:p>
          <a:p>
            <a:pPr lvl="1"/>
            <a:endParaRPr lang="en-US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65" y="1397406"/>
            <a:ext cx="4220076" cy="505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153" y="3265645"/>
            <a:ext cx="4516771" cy="31867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358155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80" y="370978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spc="1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PROJEKTOVANJE I IZBOR </a:t>
            </a:r>
            <a:r>
              <a:rPr lang="sr-Latn-ME" sz="3200" b="1" spc="1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ELEKT</a:t>
            </a:r>
            <a:r>
              <a:rPr lang="en-US" sz="3200" b="1" spc="1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r>
              <a:rPr lang="sr-Latn-ME" sz="3200" b="1" spc="1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 OPREM</a:t>
            </a:r>
            <a:r>
              <a:rPr lang="en-US" sz="3200" b="1" spc="1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</a:t>
            </a:r>
            <a:endParaRPr lang="sr-Latn-ME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00" y="3405408"/>
            <a:ext cx="4200831" cy="2963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484" y="1587326"/>
            <a:ext cx="3451345" cy="4781963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ME" b="1" dirty="0" smtClean="0"/>
              <a:t>Niskonaponsko i srednjenaponsko postrojenje</a:t>
            </a:r>
          </a:p>
          <a:p>
            <a:pPr lvl="1"/>
            <a:r>
              <a:rPr lang="sr-Latn-ME" b="1" dirty="0" smtClean="0"/>
              <a:t>Hydrohrom (0,4 kV postrojenje)</a:t>
            </a:r>
          </a:p>
          <a:p>
            <a:pPr lvl="1"/>
            <a:r>
              <a:rPr lang="sr-Latn-ME" b="1" dirty="0" smtClean="0"/>
              <a:t>Siemens (35 kV postrojenje)</a:t>
            </a:r>
            <a:endParaRPr lang="sr-Latn-ME" b="1" dirty="0"/>
          </a:p>
        </p:txBody>
      </p:sp>
      <p:pic>
        <p:nvPicPr>
          <p:cNvPr id="7170" name="Picture 2" descr="D:\Desktop\sn će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19" y="2845689"/>
            <a:ext cx="2544444" cy="352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2244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685" y="423352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sr-Latn-ME" sz="3600" b="1" spc="1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SISTEM UPRAVLJANJA, NADZORA I ZAŠTITE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r-Latn-ME" dirty="0" smtClean="0"/>
              <a:t>Upravljanje</a:t>
            </a:r>
          </a:p>
          <a:p>
            <a:pPr lvl="1"/>
            <a:r>
              <a:rPr lang="sr-Latn-ME" dirty="0" smtClean="0"/>
              <a:t>Lokalno</a:t>
            </a:r>
          </a:p>
          <a:p>
            <a:pPr lvl="1"/>
            <a:r>
              <a:rPr lang="sr-Latn-ME" dirty="0" smtClean="0"/>
              <a:t>Centalno</a:t>
            </a:r>
          </a:p>
          <a:p>
            <a:pPr lvl="2"/>
            <a:r>
              <a:rPr lang="sr-Latn-ME" dirty="0" smtClean="0"/>
              <a:t>Glavni upravljački ormar DT1</a:t>
            </a:r>
          </a:p>
          <a:p>
            <a:pPr lvl="2"/>
            <a:r>
              <a:rPr lang="sr-Latn-ME" dirty="0" smtClean="0"/>
              <a:t>Stanični računar</a:t>
            </a:r>
          </a:p>
          <a:p>
            <a:r>
              <a:rPr lang="sr-Latn-ME" dirty="0" smtClean="0"/>
              <a:t>Nadzor</a:t>
            </a:r>
          </a:p>
          <a:p>
            <a:pPr lvl="1"/>
            <a:r>
              <a:rPr lang="sr-Latn-ME" dirty="0" smtClean="0"/>
              <a:t>Lokalno</a:t>
            </a:r>
            <a:endParaRPr lang="sr-Latn-ME" dirty="0"/>
          </a:p>
          <a:p>
            <a:pPr lvl="1"/>
            <a:r>
              <a:rPr lang="sr-Latn-ME" dirty="0" smtClean="0"/>
              <a:t>Daljinski (preko GSM modema)</a:t>
            </a:r>
          </a:p>
          <a:p>
            <a:r>
              <a:rPr lang="sr-Latn-ME" dirty="0"/>
              <a:t>Zaštita</a:t>
            </a:r>
          </a:p>
          <a:p>
            <a:pPr lvl="1"/>
            <a:r>
              <a:rPr lang="sr-Latn-ME" dirty="0"/>
              <a:t>Mikroprocesorski releji </a:t>
            </a:r>
          </a:p>
          <a:p>
            <a:pPr marL="393192" lvl="1" indent="0">
              <a:buNone/>
            </a:pPr>
            <a:endParaRPr lang="sr-Latn-ME" dirty="0" smtClean="0"/>
          </a:p>
          <a:p>
            <a:pPr marL="393192" lvl="1" indent="0">
              <a:buNone/>
            </a:pPr>
            <a:endParaRPr lang="sr-Latn-ME" dirty="0"/>
          </a:p>
        </p:txBody>
      </p:sp>
      <p:pic>
        <p:nvPicPr>
          <p:cNvPr id="8194" name="Picture 2" descr="D:\Desktop\DSC012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705" y="1818499"/>
            <a:ext cx="5855368" cy="47266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2107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621" y="399288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sr-Latn-ME" sz="3600" b="1" spc="1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PRIKLJUČAK NA DISTRIBUTIVNU MREŽU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ME" dirty="0" smtClean="0"/>
              <a:t>Elaborat o uslovima priključenja na distributivnu mrežu</a:t>
            </a:r>
          </a:p>
          <a:p>
            <a:r>
              <a:rPr lang="sr-Latn-ME" smtClean="0"/>
              <a:t>Uslovi </a:t>
            </a:r>
            <a:r>
              <a:rPr lang="sr-Latn-ME" dirty="0" smtClean="0"/>
              <a:t>za priključenje na distributivnu mrežu (EPCG)</a:t>
            </a:r>
          </a:p>
          <a:p>
            <a:pPr lvl="1"/>
            <a:r>
              <a:rPr lang="sr-Latn-ME" dirty="0" smtClean="0"/>
              <a:t>Lokacija priključenja (dalekovod Medanovići-Čokrlije)</a:t>
            </a:r>
          </a:p>
          <a:p>
            <a:pPr lvl="1"/>
            <a:r>
              <a:rPr lang="sr-Latn-ME" dirty="0" smtClean="0"/>
              <a:t>Maksimalna dozvoljena snaga k.s. u tački priključenja male elektrane</a:t>
            </a:r>
          </a:p>
          <a:p>
            <a:pPr lvl="1"/>
            <a:r>
              <a:rPr lang="sr-Latn-ME" dirty="0" smtClean="0"/>
              <a:t>Način i vrsta priključenja</a:t>
            </a:r>
          </a:p>
          <a:p>
            <a:pPr lvl="1"/>
            <a:r>
              <a:rPr lang="sr-Latn-ME" dirty="0" smtClean="0"/>
              <a:t>Priključni vod</a:t>
            </a:r>
          </a:p>
          <a:p>
            <a:pPr lvl="1"/>
            <a:r>
              <a:rPr lang="sr-Latn-ME" dirty="0" smtClean="0"/>
              <a:t>Vrsta i karakteristike rasklopne opreme rastavnog i spojnog mjesta</a:t>
            </a:r>
          </a:p>
          <a:p>
            <a:pPr lvl="1"/>
            <a:r>
              <a:rPr lang="sr-Latn-ME" dirty="0" smtClean="0"/>
              <a:t>Karakteristike uređaja mjerne ćelije</a:t>
            </a:r>
            <a:endParaRPr lang="sr-Latn-ME" dirty="0"/>
          </a:p>
        </p:txBody>
      </p:sp>
    </p:spTree>
    <p:extLst>
      <p:ext uri="{BB962C8B-B14F-4D97-AF65-F5344CB8AC3E}">
        <p14:creationId xmlns="" xmlns:p14="http://schemas.microsoft.com/office/powerpoint/2010/main" val="399352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913774" y="0"/>
                <a:ext cx="10364451" cy="1596177"/>
              </a:xfrm>
            </p:spPr>
            <p:txBody>
              <a:bodyPr/>
              <a:lstStyle/>
              <a:p>
                <a:pPr algn="ctr"/>
                <a:r>
                  <a:rPr lang="sr-Latn-ME" sz="3600" b="1" spc="150" dirty="0" smtClean="0">
                    <a:ln w="11430"/>
                    <a:solidFill>
                      <a:schemeClr val="accent5">
                        <a:lumMod val="50000"/>
                      </a:schemeClr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DALEKOVOD</a:t>
                </a:r>
                <a:br>
                  <a:rPr lang="sr-Latn-ME" sz="3600" b="1" spc="150" dirty="0" smtClean="0">
                    <a:ln w="11430"/>
                    <a:solidFill>
                      <a:schemeClr val="accent5">
                        <a:lumMod val="50000"/>
                      </a:schemeClr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</a:br>
                <a:r>
                  <a:rPr lang="sr-Latn-ME" sz="1600" spc="150" dirty="0" smtClean="0">
                    <a:ln w="11430"/>
                    <a:solidFill>
                      <a:schemeClr val="tx1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Al/Fe 70/12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r-Latn-ME" sz="1600" spc="150" smtClean="0">
                            <a:ln w="11430"/>
                            <a:solidFill>
                              <a:schemeClr val="tx1"/>
                            </a:solidFill>
                            <a:effectLst>
                              <a:outerShdw blurRad="25400" algn="tl" rotWithShape="0">
                                <a:srgbClr val="000000">
                                  <a:alpha val="43000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sr-Latn-ME" sz="1600" b="0" i="0" spc="150" smtClean="0">
                            <a:ln w="11430"/>
                            <a:solidFill>
                              <a:schemeClr val="tx1"/>
                            </a:solidFill>
                            <a:effectLst>
                              <a:outerShdw blurRad="25400" algn="tl" rotWithShape="0">
                                <a:srgbClr val="000000">
                                  <a:alpha val="43000"/>
                                </a:srgbClr>
                              </a:outerShdw>
                            </a:effectLst>
                            <a:latin typeface="Cambria Math"/>
                          </a:rPr>
                          <m:t>mm</m:t>
                        </m:r>
                      </m:e>
                      <m:sup>
                        <m:r>
                          <a:rPr lang="sr-Latn-ME" sz="1600" b="0" i="0" spc="150" smtClean="0">
                            <a:ln w="11430"/>
                            <a:solidFill>
                              <a:schemeClr val="tx1"/>
                            </a:solidFill>
                            <a:effectLst>
                              <a:outerShdw blurRad="25400" algn="tl" rotWithShape="0">
                                <a:srgbClr val="000000">
                                  <a:alpha val="43000"/>
                                </a:srgbClr>
                              </a:outerShdw>
                            </a:effectLst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1600" spc="150" dirty="0">
                  <a:ln w="11430"/>
                  <a:solidFill>
                    <a:schemeClr val="accent5">
                      <a:lumMod val="50000"/>
                    </a:schemeClr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13774" y="0"/>
                <a:ext cx="10364451" cy="1596177"/>
              </a:xfrm>
              <a:blipFill rotWithShape="1">
                <a:blip r:embed="rId2"/>
                <a:stretch>
                  <a:fillRect b="-8397"/>
                </a:stretch>
              </a:blipFill>
            </p:spPr>
            <p:txBody>
              <a:bodyPr/>
              <a:lstStyle/>
              <a:p>
                <a:r>
                  <a:rPr lang="sr-Latn-M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00" y="1596177"/>
            <a:ext cx="3546823" cy="474863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009" y="1596177"/>
            <a:ext cx="3109348" cy="2332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010" y="3928188"/>
            <a:ext cx="3109348" cy="24166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443" y="1596177"/>
            <a:ext cx="3561479" cy="47486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718232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4967" y="1485594"/>
            <a:ext cx="10363826" cy="34241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5400" b="1" spc="150" dirty="0" smtClean="0">
              <a:ln w="11430"/>
              <a:solidFill>
                <a:schemeClr val="accent5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sr-Latn-ME" sz="5400" b="1" spc="1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HVALA </a:t>
            </a:r>
            <a:r>
              <a:rPr lang="sr-Latn-ME" sz="5400" b="1" spc="1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NA PAŽNJI</a:t>
            </a:r>
            <a:r>
              <a:rPr lang="sr-Latn-ME" sz="5400" b="1" spc="1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!</a:t>
            </a:r>
            <a:endParaRPr lang="en-US" sz="5400" b="1" spc="150" dirty="0" smtClean="0">
              <a:ln w="11430"/>
              <a:solidFill>
                <a:schemeClr val="accent5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sr-Latn-ME" sz="5400" b="1" spc="1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1800" b="1" spc="150" dirty="0" err="1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  <a:t>i</a:t>
            </a:r>
            <a:r>
              <a:rPr lang="sr-Latn-ME" sz="1800" b="1" spc="1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  <a:t>nfo</a:t>
            </a:r>
            <a:r>
              <a:rPr lang="en-US" sz="1800" b="1" spc="1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  <a:t>@sistem-mne.com</a:t>
            </a:r>
            <a:endParaRPr lang="en-US" sz="1800" b="1" spc="150" dirty="0" smtClean="0">
              <a:ln w="11430"/>
              <a:solidFill>
                <a:schemeClr val="accent5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en-US" sz="1800" b="1" spc="1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3"/>
              </a:rPr>
              <a:t>http://www.sistem-mne.com</a:t>
            </a:r>
            <a:r>
              <a:rPr lang="en-US" sz="1800" b="1" spc="1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hlinkClick r:id="rId3"/>
              </a:rPr>
              <a:t>/</a:t>
            </a:r>
            <a:endParaRPr lang="en-US" sz="1800" b="1" spc="150" dirty="0" smtClean="0">
              <a:ln w="11430"/>
              <a:solidFill>
                <a:schemeClr val="accent5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endParaRPr lang="en-US" sz="1800" b="1" spc="1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23572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="" xmlns:p14="http://schemas.microsoft.com/office/powerpoint/2010/main" val="179587690"/>
              </p:ext>
            </p:extLst>
          </p:nvPr>
        </p:nvGraphicFramePr>
        <p:xfrm>
          <a:off x="2283927" y="87501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7647457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ME" sz="4400" b="1" spc="1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IDEJA I LOKACIJA</a:t>
            </a:r>
            <a:endParaRPr lang="en-US" sz="4400" b="1" spc="1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95880"/>
            <a:ext cx="5386917" cy="659352"/>
          </a:xfrm>
        </p:spPr>
        <p:txBody>
          <a:bodyPr/>
          <a:lstStyle/>
          <a:p>
            <a:r>
              <a:rPr lang="sr-Latn-ME" dirty="0" smtClean="0"/>
              <a:t>                   </a:t>
            </a:r>
            <a:r>
              <a:rPr lang="sr-Latn-ME" sz="2800" spc="1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VODOZAHVAT</a:t>
            </a:r>
            <a:endParaRPr lang="en-US" sz="2800" spc="1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193368" y="2044242"/>
            <a:ext cx="5389033" cy="654843"/>
          </a:xfrm>
        </p:spPr>
        <p:txBody>
          <a:bodyPr/>
          <a:lstStyle/>
          <a:p>
            <a:r>
              <a:rPr lang="sr-Latn-ME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</a:t>
            </a:r>
            <a:r>
              <a:rPr lang="sr-Latn-ME" sz="2800" spc="1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MAŠINSKA ZGRADA</a:t>
            </a:r>
            <a:endParaRPr lang="en-US" sz="2800" spc="1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72" y="3056021"/>
            <a:ext cx="4081548" cy="306000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408" y="3051175"/>
            <a:ext cx="4589999" cy="3060000"/>
          </a:xfrm>
        </p:spPr>
      </p:pic>
    </p:spTree>
    <p:extLst>
      <p:ext uri="{BB962C8B-B14F-4D97-AF65-F5344CB8AC3E}">
        <p14:creationId xmlns="" xmlns:p14="http://schemas.microsoft.com/office/powerpoint/2010/main" val="6255905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707" y="-424935"/>
            <a:ext cx="10364451" cy="1596177"/>
          </a:xfrm>
        </p:spPr>
        <p:txBody>
          <a:bodyPr>
            <a:normAutofit/>
          </a:bodyPr>
          <a:lstStyle/>
          <a:p>
            <a:pPr algn="ctr"/>
            <a:r>
              <a:rPr lang="sr-Latn-ME" sz="3200" b="1" spc="1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PROJEKTOVANJE VODOZAHVATA I CJEVOVODA</a:t>
            </a:r>
            <a:endParaRPr lang="en-US" sz="3200" b="1" spc="1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05274" y="4191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301" y="4725360"/>
            <a:ext cx="8022173" cy="18572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059" y="1522549"/>
            <a:ext cx="4310168" cy="3403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274" y="1297468"/>
            <a:ext cx="3625752" cy="36284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8725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663" y="134594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sr-Latn-ME" sz="3200" b="1" spc="1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PROJEKTOVANJE MAŠINSKE ZGRADE</a:t>
            </a:r>
          </a:p>
        </p:txBody>
      </p:sp>
      <p:pic>
        <p:nvPicPr>
          <p:cNvPr id="3074" name="Picture 2" descr="\\MARIJA-HP\Users\Marija\Desktop\SISTEM\UROS\CIGRE 2015\cigre prezentacija\OSNOVE POREDJENJ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63" y="1775334"/>
            <a:ext cx="6110710" cy="43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MARIJA-HP\Users\Marija\Desktop\SISTEM\UROS\CIGRE 2015\cigre prezentacija\PRESJECI POREDJENJ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291" y="1787608"/>
            <a:ext cx="6110709" cy="43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6599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Latn-ME" sz="4800" b="1" spc="1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IZGRADNJA</a:t>
            </a:r>
            <a:endParaRPr lang="en-US" sz="4800" b="1" spc="1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239383924"/>
              </p:ext>
            </p:extLst>
          </p:nvPr>
        </p:nvGraphicFramePr>
        <p:xfrm>
          <a:off x="158619" y="1828800"/>
          <a:ext cx="11523307" cy="4758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3345075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339" y="-296779"/>
            <a:ext cx="10364451" cy="1596177"/>
          </a:xfrm>
        </p:spPr>
        <p:txBody>
          <a:bodyPr/>
          <a:lstStyle/>
          <a:p>
            <a:pPr algn="ctr"/>
            <a:r>
              <a:rPr lang="sr-Latn-ME" sz="4800" b="1" spc="1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VODOZAHVAT</a:t>
            </a:r>
            <a:endParaRPr lang="en-US" sz="4800" b="1" spc="1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98" y="1377917"/>
            <a:ext cx="3436710" cy="257753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98" y="3955209"/>
            <a:ext cx="3436710" cy="25775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31" y="3955209"/>
            <a:ext cx="3436710" cy="25775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441" y="1377917"/>
            <a:ext cx="3436389" cy="25772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118" y="3955209"/>
            <a:ext cx="3436711" cy="2577534"/>
          </a:xfrm>
          <a:prstGeom prst="rect">
            <a:avLst/>
          </a:prstGeom>
        </p:spPr>
      </p:pic>
      <p:pic>
        <p:nvPicPr>
          <p:cNvPr id="4098" name="Picture 2" descr="\\MARIJA-HP\Users\Marija\Desktop\SISTEM\UROS\CIGRE 2015\cigre prezentacija\1 VZ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341" y="1377609"/>
            <a:ext cx="3436800" cy="2577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632527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149" y="0"/>
            <a:ext cx="10364451" cy="1596177"/>
          </a:xfrm>
        </p:spPr>
        <p:txBody>
          <a:bodyPr/>
          <a:lstStyle/>
          <a:p>
            <a:pPr algn="ctr"/>
            <a:r>
              <a:rPr lang="sr-Latn-ME" sz="4800" b="1" spc="1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CJEVOVOD</a:t>
            </a:r>
            <a:endParaRPr lang="en-US" sz="4800" b="1" spc="1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11" y="1529839"/>
            <a:ext cx="3014696" cy="226102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054" y="1513851"/>
            <a:ext cx="3014697" cy="2261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4" y="1529839"/>
            <a:ext cx="2923444" cy="45688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956" y="3774874"/>
            <a:ext cx="3002600" cy="23078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091" y="3790861"/>
            <a:ext cx="3014695" cy="23078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11" y="3790190"/>
            <a:ext cx="3014937" cy="22612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849" y="1497863"/>
            <a:ext cx="3014937" cy="22929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870046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1"/>
            <a:ext cx="10364451" cy="1517092"/>
          </a:xfrm>
        </p:spPr>
        <p:txBody>
          <a:bodyPr/>
          <a:lstStyle/>
          <a:p>
            <a:pPr algn="ctr"/>
            <a:r>
              <a:rPr lang="sr-Latn-ME" sz="4800" b="1" spc="1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MAŠINSKA</a:t>
            </a:r>
            <a:r>
              <a:rPr lang="sr-Latn-ME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sr-Latn-ME" sz="4800" b="1" spc="1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ZGRADA</a:t>
            </a:r>
            <a:endParaRPr lang="en-US" sz="4800" b="1" spc="1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33" y="4089190"/>
            <a:ext cx="3035494" cy="227662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34" y="1659006"/>
            <a:ext cx="3035493" cy="2288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727" y="1659007"/>
            <a:ext cx="3051027" cy="2288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727" y="4089190"/>
            <a:ext cx="3051027" cy="22766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54" y="4089190"/>
            <a:ext cx="3051027" cy="22766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781" y="4089190"/>
            <a:ext cx="2725378" cy="22766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782" y="1659006"/>
            <a:ext cx="2725378" cy="2288270"/>
          </a:xfrm>
          <a:prstGeom prst="rect">
            <a:avLst/>
          </a:prstGeom>
        </p:spPr>
      </p:pic>
      <p:pic>
        <p:nvPicPr>
          <p:cNvPr id="5122" name="Picture 2" descr="\\MORSKIPUZ\mHE\VRELO\Foto\20130705 postavljanje krana\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981" y="1657676"/>
            <a:ext cx="3052800" cy="228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082061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982</TotalTime>
  <Words>267</Words>
  <Application>Microsoft Office PowerPoint</Application>
  <PresentationFormat>Custom</PresentationFormat>
  <Paragraphs>78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Flow</vt:lpstr>
      <vt:lpstr>                        ISKUSTVO U PROCESU RAZVOJA IDEJE, PROJEKTOVANJA I REALIZACIJE mHE  VRELO</vt:lpstr>
      <vt:lpstr>Slide 2</vt:lpstr>
      <vt:lpstr>IDEJA I LOKACIJA</vt:lpstr>
      <vt:lpstr>PROJEKTOVANJE VODOZAHVATA I CJEVOVODA</vt:lpstr>
      <vt:lpstr>PROJEKTOVANJE MAŠINSKE ZGRADE</vt:lpstr>
      <vt:lpstr>IZGRADNJA</vt:lpstr>
      <vt:lpstr>VODOZAHVAT</vt:lpstr>
      <vt:lpstr>CJEVOVOD</vt:lpstr>
      <vt:lpstr>MAŠINSKA ZGRADA</vt:lpstr>
      <vt:lpstr>PROJEKTOVANJE I IZBOR ELEKTRO OPREME</vt:lpstr>
      <vt:lpstr>PROJEKTOVANJE I IZBOR ELEKTRO OPREME</vt:lpstr>
      <vt:lpstr>PROJEKTOVANJE I IZBOR ELEKTRO OPREME</vt:lpstr>
      <vt:lpstr>SISTEM UPRAVLJANJA, NADZORA I ZAŠTITE</vt:lpstr>
      <vt:lpstr>PRIKLJUČAK NA DISTRIBUTIVNU MREŽU</vt:lpstr>
      <vt:lpstr> </vt:lpstr>
      <vt:lpstr>Slide 16</vt:lpstr>
    </vt:vector>
  </TitlesOfParts>
  <Company>Sistem-mne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Mhe  vrelo</dc:title>
  <dc:creator>Goran</dc:creator>
  <cp:lastModifiedBy>vidak</cp:lastModifiedBy>
  <cp:revision>80</cp:revision>
  <dcterms:created xsi:type="dcterms:W3CDTF">2014-09-23T07:33:58Z</dcterms:created>
  <dcterms:modified xsi:type="dcterms:W3CDTF">2015-05-13T21:30:15Z</dcterms:modified>
</cp:coreProperties>
</file>